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6" r:id="rId4"/>
    <p:sldId id="264" r:id="rId5"/>
    <p:sldId id="278" r:id="rId6"/>
    <p:sldId id="279" r:id="rId7"/>
    <p:sldId id="282" r:id="rId8"/>
    <p:sldId id="283" r:id="rId9"/>
    <p:sldId id="286" r:id="rId10"/>
    <p:sldId id="284" r:id="rId11"/>
    <p:sldId id="265" r:id="rId12"/>
    <p:sldId id="269" r:id="rId13"/>
    <p:sldId id="292" r:id="rId14"/>
    <p:sldId id="293" r:id="rId15"/>
    <p:sldId id="294" r:id="rId16"/>
    <p:sldId id="291" r:id="rId17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BD2"/>
    <a:srgbClr val="269189"/>
    <a:srgbClr val="A3C0F0"/>
    <a:srgbClr val="C6D4EE"/>
    <a:srgbClr val="008374"/>
    <a:srgbClr val="0075FF"/>
    <a:srgbClr val="BBC8D6"/>
    <a:srgbClr val="FCE5D7"/>
    <a:srgbClr val="C1D0EB"/>
    <a:srgbClr val="415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4"/>
    <p:restoredTop sz="94620"/>
  </p:normalViewPr>
  <p:slideViewPr>
    <p:cSldViewPr snapToGrid="0" snapToObjects="1">
      <p:cViewPr varScale="1">
        <p:scale>
          <a:sx n="95" d="100"/>
          <a:sy n="95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E4B2-0FC1-B046-B0D5-1B6625796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58577-0D17-0542-A390-65180E155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98B81-63F7-9447-BB21-5D5014B7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F70D7-1B46-2C48-85C6-8FE7CCD9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B5158-EC4E-5147-9FB8-CF2B9D90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6964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8A74-086B-BD47-8C6C-08BF70E9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D12E2-1C4C-994D-9822-35AAA327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9344F-040E-2C41-AAB9-9F2EE289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808A-3DE1-4C41-B254-A6C64224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43646-0842-CF47-BD00-F5A6238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2055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D2419D-7DD2-B546-B564-4403262E4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7720A-DB2D-0942-8888-3E3D76086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C1CE7-5BA8-7F44-883C-FC7717439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5836-85BB-D043-A932-C0031C4E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89931-D50E-5040-9499-A45E964C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588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69A0-6D95-D545-AEFB-88A93988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7A82A-ED88-4847-86B9-17E2E7D44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C84F9-0E0D-8E42-A44B-0D1E2C2DE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0708A-9262-AB45-B8BD-9D031E3C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C687D-2EA2-8148-B605-B00ECCE1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3776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8A21-5264-C148-9776-400DAD88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7347-3512-B948-90BC-3574CB2C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1CC34-0505-F642-8B69-C5B8BDAD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E3A85-B011-9A4A-9AA8-2B3C3C53A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8CF9-749A-A640-AD33-6D8FF135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4303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6AFD-6F86-ED44-B436-FA9116EB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7E145-ABD9-9B44-85BF-923DD001D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914B0-9648-1D45-9D07-5EA45A090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0685D-1601-4A45-81E7-1EA413AB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E7094-7E3D-CD45-ABC8-19BF900F8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F751D-4A35-B144-BD2A-C5445DF2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1856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F22B7-DBCE-DB44-B3CC-3BFC8FD61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1490C-7D6A-D84E-ACE2-0063D948D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4E6E6-B4B9-9C48-9EFE-B53633C40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15A30-B5F4-1A4E-B7E6-FE26B58DB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CB64F7-8481-B14C-9F80-531F1AEDB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D8F77-80EA-CC47-9066-99BDE703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6BB36C-7CF8-3245-93AA-0FA53289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71B3B-2DF4-854C-AF29-AECF7DDA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1289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5D2E-738A-9241-B395-357AF248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34AE6-73E7-DE47-BCC6-CA153DBD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8715C-9921-9944-9E68-44CE12D3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D0BB4-8289-6547-9C95-5DA14400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9268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CA0D1-D957-184E-A821-DEF7AC2C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BBC32A-BF77-C646-AD8D-D76B0ED9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695C6-82AF-C64B-9B24-98C714DF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1364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FDCB-DBBD-2A4F-A085-D490CDC9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AC50-0469-B946-8598-30E34EDB2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14800-4E05-1D41-82D1-F13B14FDD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216A0-18CF-C440-98C8-3EE0856C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44CBF-F1B9-1143-9C8E-8071186D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EB828-052D-E047-AE57-9FF82551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33291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8971-7920-2542-A2DB-9B9C16F9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6743D-41F4-344E-8B7D-C8CE95B38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B9648-1442-474C-9686-95E606F39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9800C-1AE8-5A48-A275-DAA84DD8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796A7-3D87-F542-9648-A590E572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6D43B-D2B9-7141-9191-9A32F191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3065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04096C-7084-8145-95C0-9E88DACF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DA9E9-037A-C142-B171-F735842F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E33B6-4C5D-3D43-8CDB-651045A8C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907C0-2DDD-A04E-A0CB-7E52530E7155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8A071-2A4C-6642-945A-8488FC01E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EE8B8-FFD9-F24E-BF41-20503332D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5503A-7D77-5E4D-9279-55FBBBA9768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0310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ive Moment Matching Networks">
            <a:extLst>
              <a:ext uri="{FF2B5EF4-FFF2-40B4-BE49-F238E27FC236}">
                <a16:creationId xmlns:a16="http://schemas.microsoft.com/office/drawing/2014/main" id="{B20B5C68-F499-C046-8273-168902026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1"/>
          <a:stretch/>
        </p:blipFill>
        <p:spPr bwMode="auto">
          <a:xfrm>
            <a:off x="1045721" y="73958"/>
            <a:ext cx="10100557" cy="671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FDF8A1-C084-1D40-BA68-69259FAA072C}"/>
              </a:ext>
            </a:extLst>
          </p:cNvPr>
          <p:cNvSpPr txBox="1">
            <a:spLocks/>
          </p:cNvSpPr>
          <p:nvPr/>
        </p:nvSpPr>
        <p:spPr>
          <a:xfrm>
            <a:off x="1523999" y="197243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/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24449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nimals&#10;&#10;Description automatically generated with low confidence">
            <a:extLst>
              <a:ext uri="{FF2B5EF4-FFF2-40B4-BE49-F238E27FC236}">
                <a16:creationId xmlns:a16="http://schemas.microsoft.com/office/drawing/2014/main" id="{BD69E1E0-E8BA-8147-8C3C-83C53C29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894"/>
            <a:ext cx="12192000" cy="424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11CC9E-67C4-5248-8F82-B8A68E68D343}"/>
              </a:ext>
            </a:extLst>
          </p:cNvPr>
          <p:cNvSpPr/>
          <p:nvPr/>
        </p:nvSpPr>
        <p:spPr>
          <a:xfrm>
            <a:off x="4007822" y="6052848"/>
            <a:ext cx="3857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I" dirty="0">
                <a:latin typeface="Cambria Math" panose="02040503050406030204" pitchFamily="18" charset="0"/>
                <a:ea typeface="Cambria Math" panose="02040503050406030204" pitchFamily="18" charset="0"/>
              </a:rPr>
              <a:t>https://junyanz.github.io/CycleGAN/</a:t>
            </a:r>
          </a:p>
        </p:txBody>
      </p:sp>
    </p:spTree>
    <p:extLst>
      <p:ext uri="{BB962C8B-B14F-4D97-AF65-F5344CB8AC3E}">
        <p14:creationId xmlns:p14="http://schemas.microsoft.com/office/powerpoint/2010/main" val="273298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46805319-D04C-C140-8BA6-3F34464AE1F9}"/>
              </a:ext>
            </a:extLst>
          </p:cNvPr>
          <p:cNvGrpSpPr/>
          <p:nvPr/>
        </p:nvGrpSpPr>
        <p:grpSpPr>
          <a:xfrm rot="10800000">
            <a:off x="1628881" y="1937441"/>
            <a:ext cx="3344922" cy="4253946"/>
            <a:chOff x="4786832" y="1120326"/>
            <a:chExt cx="3414719" cy="448747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570BC2-3156-9440-BA22-2254C0348B08}"/>
                </a:ext>
              </a:extLst>
            </p:cNvPr>
            <p:cNvSpPr/>
            <p:nvPr/>
          </p:nvSpPr>
          <p:spPr>
            <a:xfrm>
              <a:off x="4786834" y="2426434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31B6F7C-6D58-834F-A631-5147828DE905}"/>
                </a:ext>
              </a:extLst>
            </p:cNvPr>
            <p:cNvSpPr/>
            <p:nvPr/>
          </p:nvSpPr>
          <p:spPr>
            <a:xfrm>
              <a:off x="4786834" y="3079488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03AB740-2CAD-6645-BC42-041AFA9C692B}"/>
                </a:ext>
              </a:extLst>
            </p:cNvPr>
            <p:cNvSpPr/>
            <p:nvPr/>
          </p:nvSpPr>
          <p:spPr>
            <a:xfrm>
              <a:off x="4786834" y="3732542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ED7C6D4-A058-0F47-BDA2-A5FDC42A57F8}"/>
                </a:ext>
              </a:extLst>
            </p:cNvPr>
            <p:cNvSpPr/>
            <p:nvPr/>
          </p:nvSpPr>
          <p:spPr>
            <a:xfrm>
              <a:off x="6521537" y="2690211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F1D340F-EBA8-294C-8BEE-EB42F8C152E5}"/>
                </a:ext>
              </a:extLst>
            </p:cNvPr>
            <p:cNvSpPr/>
            <p:nvPr/>
          </p:nvSpPr>
          <p:spPr>
            <a:xfrm>
              <a:off x="6521537" y="3343265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8AEA46-20A9-AD4D-9C2E-BBFC0982910C}"/>
                </a:ext>
              </a:extLst>
            </p:cNvPr>
            <p:cNvSpPr/>
            <p:nvPr/>
          </p:nvSpPr>
          <p:spPr>
            <a:xfrm>
              <a:off x="6521537" y="3996319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BE6F19A-6792-A641-AD75-4A3386EE2635}"/>
                </a:ext>
              </a:extLst>
            </p:cNvPr>
            <p:cNvCxnSpPr>
              <a:cxnSpLocks/>
              <a:stCxn id="10" idx="6"/>
              <a:endCxn id="5" idx="2"/>
            </p:cNvCxnSpPr>
            <p:nvPr/>
          </p:nvCxnSpPr>
          <p:spPr>
            <a:xfrm>
              <a:off x="5375919" y="2075343"/>
              <a:ext cx="1145618" cy="899443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4103D-E00C-374F-8D25-B51337F150A0}"/>
                </a:ext>
              </a:extLst>
            </p:cNvPr>
            <p:cNvSpPr/>
            <p:nvPr/>
          </p:nvSpPr>
          <p:spPr>
            <a:xfrm>
              <a:off x="4786834" y="1120326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8F62D1-B73A-4347-885A-B6F6532CCE7A}"/>
                </a:ext>
              </a:extLst>
            </p:cNvPr>
            <p:cNvSpPr/>
            <p:nvPr/>
          </p:nvSpPr>
          <p:spPr>
            <a:xfrm>
              <a:off x="4786832" y="1790768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683B36-A634-024A-8950-899F9AF17554}"/>
                </a:ext>
              </a:extLst>
            </p:cNvPr>
            <p:cNvSpPr/>
            <p:nvPr/>
          </p:nvSpPr>
          <p:spPr>
            <a:xfrm>
              <a:off x="4786834" y="5038650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CE37DB-A981-D148-8330-9D36DC908902}"/>
                </a:ext>
              </a:extLst>
            </p:cNvPr>
            <p:cNvSpPr/>
            <p:nvPr/>
          </p:nvSpPr>
          <p:spPr>
            <a:xfrm>
              <a:off x="4786834" y="4385596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C353381-CEAB-024F-BF05-5AB34A8E16E3}"/>
                </a:ext>
              </a:extLst>
            </p:cNvPr>
            <p:cNvSpPr/>
            <p:nvPr/>
          </p:nvSpPr>
          <p:spPr>
            <a:xfrm>
              <a:off x="6521537" y="2037158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F32DAF-DB88-FD49-B73C-A62892B7AE7A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>
              <a:off x="5375921" y="1404901"/>
              <a:ext cx="1145616" cy="916832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DEDB59E-D120-9849-8CC5-DD729B8EEAB7}"/>
                </a:ext>
              </a:extLst>
            </p:cNvPr>
            <p:cNvCxnSpPr>
              <a:cxnSpLocks/>
              <a:stCxn id="9" idx="6"/>
              <a:endCxn id="5" idx="2"/>
            </p:cNvCxnSpPr>
            <p:nvPr/>
          </p:nvCxnSpPr>
          <p:spPr>
            <a:xfrm>
              <a:off x="5375921" y="1404901"/>
              <a:ext cx="1145616" cy="1569885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1B278CF-EE98-EB47-94BA-45722A282157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>
              <a:off x="5375921" y="2711009"/>
              <a:ext cx="1145616" cy="9168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0A212DD-9C4D-594F-884A-91E83D2A7779}"/>
                </a:ext>
              </a:extLst>
            </p:cNvPr>
            <p:cNvCxnSpPr>
              <a:cxnSpLocks/>
              <a:stCxn id="2" idx="6"/>
              <a:endCxn id="13" idx="2"/>
            </p:cNvCxnSpPr>
            <p:nvPr/>
          </p:nvCxnSpPr>
          <p:spPr>
            <a:xfrm flipV="1">
              <a:off x="5375921" y="2321733"/>
              <a:ext cx="1145616" cy="389276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531AB3E-50F3-264C-AFA4-C8F68D502E13}"/>
                </a:ext>
              </a:extLst>
            </p:cNvPr>
            <p:cNvCxnSpPr>
              <a:cxnSpLocks/>
              <a:stCxn id="11" idx="6"/>
              <a:endCxn id="7" idx="2"/>
            </p:cNvCxnSpPr>
            <p:nvPr/>
          </p:nvCxnSpPr>
          <p:spPr>
            <a:xfrm flipV="1">
              <a:off x="5375921" y="4280894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22DB3F-9B2C-D74E-BDE5-C5513B8E13E5}"/>
                </a:ext>
              </a:extLst>
            </p:cNvPr>
            <p:cNvCxnSpPr>
              <a:cxnSpLocks/>
              <a:stCxn id="11" idx="6"/>
              <a:endCxn id="6" idx="2"/>
            </p:cNvCxnSpPr>
            <p:nvPr/>
          </p:nvCxnSpPr>
          <p:spPr>
            <a:xfrm flipV="1">
              <a:off x="5375921" y="3627840"/>
              <a:ext cx="1145616" cy="1695385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4E62C8-93EA-EC49-956F-2B3BD3BBBBC4}"/>
                </a:ext>
              </a:extLst>
            </p:cNvPr>
            <p:cNvCxnSpPr>
              <a:cxnSpLocks/>
              <a:stCxn id="12" idx="6"/>
              <a:endCxn id="6" idx="2"/>
            </p:cNvCxnSpPr>
            <p:nvPr/>
          </p:nvCxnSpPr>
          <p:spPr>
            <a:xfrm flipV="1">
              <a:off x="5375921" y="3627840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5A1A38C-145F-1443-B306-8475E9352DB6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5375921" y="4017117"/>
              <a:ext cx="1145616" cy="2637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61ADE1-F312-4F48-8805-6EB1BA8E9511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5375921" y="2974786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49C6CFB-3873-0346-8DA5-B1E1A56E021A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5375921" y="3364063"/>
              <a:ext cx="1145616" cy="9168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F76C3E6-9CB5-ED49-92F4-63A71CD03322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5375921" y="3364063"/>
              <a:ext cx="1145616" cy="2637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5DEE23E-B326-FA49-A5FF-04BD658C6782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 flipV="1">
              <a:off x="5375921" y="2974786"/>
              <a:ext cx="1145616" cy="3892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202204A-65A6-9140-9F20-5A865B6AEC63}"/>
                </a:ext>
              </a:extLst>
            </p:cNvPr>
            <p:cNvCxnSpPr>
              <a:cxnSpLocks/>
              <a:stCxn id="3" idx="6"/>
              <a:endCxn id="13" idx="2"/>
            </p:cNvCxnSpPr>
            <p:nvPr/>
          </p:nvCxnSpPr>
          <p:spPr>
            <a:xfrm flipV="1">
              <a:off x="5375921" y="2321733"/>
              <a:ext cx="1145616" cy="104233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4A8514-CC9A-0A40-8D02-0C5C99415900}"/>
                </a:ext>
              </a:extLst>
            </p:cNvPr>
            <p:cNvSpPr/>
            <p:nvPr/>
          </p:nvSpPr>
          <p:spPr>
            <a:xfrm>
              <a:off x="7612464" y="3072477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ED72C46-F4C1-2748-BF8E-FE107FFF36A7}"/>
                </a:ext>
              </a:extLst>
            </p:cNvPr>
            <p:cNvSpPr/>
            <p:nvPr/>
          </p:nvSpPr>
          <p:spPr>
            <a:xfrm>
              <a:off x="7612464" y="3725531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B399756-FFE1-3145-AF73-D6705785F0DB}"/>
                </a:ext>
              </a:extLst>
            </p:cNvPr>
            <p:cNvSpPr/>
            <p:nvPr/>
          </p:nvSpPr>
          <p:spPr>
            <a:xfrm>
              <a:off x="7612464" y="2419424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7C0173C-F890-F84F-B031-FDB41AE53AB3}"/>
                </a:ext>
              </a:extLst>
            </p:cNvPr>
            <p:cNvCxnSpPr>
              <a:cxnSpLocks/>
              <a:stCxn id="13" idx="6"/>
              <a:endCxn id="29" idx="2"/>
            </p:cNvCxnSpPr>
            <p:nvPr/>
          </p:nvCxnSpPr>
          <p:spPr>
            <a:xfrm>
              <a:off x="7110624" y="2321733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D890FE6-3FF9-3A44-ACA2-931CDA9088C7}"/>
                </a:ext>
              </a:extLst>
            </p:cNvPr>
            <p:cNvCxnSpPr>
              <a:cxnSpLocks/>
              <a:stCxn id="5" idx="6"/>
              <a:endCxn id="29" idx="2"/>
            </p:cNvCxnSpPr>
            <p:nvPr/>
          </p:nvCxnSpPr>
          <p:spPr>
            <a:xfrm flipV="1">
              <a:off x="7110624" y="2703999"/>
              <a:ext cx="501840" cy="27078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4129F07-0559-464C-9F4A-2F63AE0B7ADB}"/>
                </a:ext>
              </a:extLst>
            </p:cNvPr>
            <p:cNvCxnSpPr>
              <a:cxnSpLocks/>
              <a:stCxn id="6" idx="6"/>
              <a:endCxn id="29" idx="2"/>
            </p:cNvCxnSpPr>
            <p:nvPr/>
          </p:nvCxnSpPr>
          <p:spPr>
            <a:xfrm flipV="1">
              <a:off x="7110624" y="2703999"/>
              <a:ext cx="501840" cy="923841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75A001-5799-1440-9112-95A11E1A37FC}"/>
                </a:ext>
              </a:extLst>
            </p:cNvPr>
            <p:cNvCxnSpPr>
              <a:cxnSpLocks/>
              <a:stCxn id="7" idx="6"/>
              <a:endCxn id="29" idx="2"/>
            </p:cNvCxnSpPr>
            <p:nvPr/>
          </p:nvCxnSpPr>
          <p:spPr>
            <a:xfrm flipV="1">
              <a:off x="7110624" y="2703999"/>
              <a:ext cx="501840" cy="157689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2FD36B3-64FF-754F-A153-49D924C31E4E}"/>
                </a:ext>
              </a:extLst>
            </p:cNvPr>
            <p:cNvCxnSpPr>
              <a:cxnSpLocks/>
              <a:stCxn id="13" idx="6"/>
              <a:endCxn id="27" idx="2"/>
            </p:cNvCxnSpPr>
            <p:nvPr/>
          </p:nvCxnSpPr>
          <p:spPr>
            <a:xfrm>
              <a:off x="7110624" y="2321733"/>
              <a:ext cx="501840" cy="1035319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25CEAE-95BC-BE4F-A21F-7F2FB8AEA357}"/>
                </a:ext>
              </a:extLst>
            </p:cNvPr>
            <p:cNvCxnSpPr>
              <a:cxnSpLocks/>
              <a:stCxn id="6" idx="6"/>
              <a:endCxn id="27" idx="2"/>
            </p:cNvCxnSpPr>
            <p:nvPr/>
          </p:nvCxnSpPr>
          <p:spPr>
            <a:xfrm flipV="1">
              <a:off x="7110624" y="3357052"/>
              <a:ext cx="501840" cy="2707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AF557AB-D015-494D-8C89-D7ED10C8BC61}"/>
                </a:ext>
              </a:extLst>
            </p:cNvPr>
            <p:cNvCxnSpPr>
              <a:cxnSpLocks/>
              <a:stCxn id="5" idx="6"/>
              <a:endCxn id="27" idx="2"/>
            </p:cNvCxnSpPr>
            <p:nvPr/>
          </p:nvCxnSpPr>
          <p:spPr>
            <a:xfrm>
              <a:off x="7110624" y="2974786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239EAF3-C0EC-5B45-9652-3938DBA1D71E}"/>
                </a:ext>
              </a:extLst>
            </p:cNvPr>
            <p:cNvCxnSpPr>
              <a:cxnSpLocks/>
              <a:stCxn id="7" idx="6"/>
              <a:endCxn id="28" idx="2"/>
            </p:cNvCxnSpPr>
            <p:nvPr/>
          </p:nvCxnSpPr>
          <p:spPr>
            <a:xfrm flipV="1">
              <a:off x="7110624" y="4010106"/>
              <a:ext cx="501840" cy="2707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952E6A0-E133-6E41-9256-5C7A6233FB5B}"/>
                </a:ext>
              </a:extLst>
            </p:cNvPr>
            <p:cNvCxnSpPr>
              <a:cxnSpLocks/>
              <a:stCxn id="5" idx="6"/>
              <a:endCxn id="28" idx="2"/>
            </p:cNvCxnSpPr>
            <p:nvPr/>
          </p:nvCxnSpPr>
          <p:spPr>
            <a:xfrm>
              <a:off x="7110624" y="2974786"/>
              <a:ext cx="501840" cy="103532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74CBD87-BD35-D34F-B723-57402C6145FD}"/>
                </a:ext>
              </a:extLst>
            </p:cNvPr>
            <p:cNvCxnSpPr>
              <a:cxnSpLocks/>
              <a:stCxn id="13" idx="6"/>
              <a:endCxn id="28" idx="2"/>
            </p:cNvCxnSpPr>
            <p:nvPr/>
          </p:nvCxnSpPr>
          <p:spPr>
            <a:xfrm>
              <a:off x="7110624" y="2321733"/>
              <a:ext cx="501840" cy="1688373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8296506-52EC-A14E-AB93-8C3F65A46572}"/>
                </a:ext>
              </a:extLst>
            </p:cNvPr>
            <p:cNvCxnSpPr>
              <a:cxnSpLocks/>
              <a:stCxn id="7" idx="6"/>
              <a:endCxn id="27" idx="2"/>
            </p:cNvCxnSpPr>
            <p:nvPr/>
          </p:nvCxnSpPr>
          <p:spPr>
            <a:xfrm flipV="1">
              <a:off x="7110624" y="3357052"/>
              <a:ext cx="501840" cy="92384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F0646D3-ED5D-7544-821E-AACF47E6B2CA}"/>
                </a:ext>
              </a:extLst>
            </p:cNvPr>
            <p:cNvCxnSpPr>
              <a:cxnSpLocks/>
              <a:stCxn id="6" idx="6"/>
              <a:endCxn id="28" idx="2"/>
            </p:cNvCxnSpPr>
            <p:nvPr/>
          </p:nvCxnSpPr>
          <p:spPr>
            <a:xfrm>
              <a:off x="7110624" y="3627840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0CC7BC-89B2-2C4F-87A1-4B7166CAEE2F}"/>
              </a:ext>
            </a:extLst>
          </p:cNvPr>
          <p:cNvGrpSpPr/>
          <p:nvPr/>
        </p:nvGrpSpPr>
        <p:grpSpPr>
          <a:xfrm>
            <a:off x="5673167" y="1926819"/>
            <a:ext cx="3687386" cy="4253946"/>
            <a:chOff x="4786832" y="1120326"/>
            <a:chExt cx="3764329" cy="448747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31E80B6-FE8F-E14A-89CB-C1C6BE414B95}"/>
                </a:ext>
              </a:extLst>
            </p:cNvPr>
            <p:cNvSpPr/>
            <p:nvPr/>
          </p:nvSpPr>
          <p:spPr>
            <a:xfrm>
              <a:off x="4786834" y="2426434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18979E1-1B6B-7640-80FD-BB42224C201E}"/>
                </a:ext>
              </a:extLst>
            </p:cNvPr>
            <p:cNvSpPr/>
            <p:nvPr/>
          </p:nvSpPr>
          <p:spPr>
            <a:xfrm>
              <a:off x="4786834" y="3079488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BAB070-3FB2-894F-8685-C6A543EE95F7}"/>
                </a:ext>
              </a:extLst>
            </p:cNvPr>
            <p:cNvSpPr/>
            <p:nvPr/>
          </p:nvSpPr>
          <p:spPr>
            <a:xfrm>
              <a:off x="4786834" y="3732542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8F45009-E436-EE4B-AA8B-674012AB7789}"/>
                </a:ext>
              </a:extLst>
            </p:cNvPr>
            <p:cNvSpPr/>
            <p:nvPr/>
          </p:nvSpPr>
          <p:spPr>
            <a:xfrm>
              <a:off x="6521537" y="2690211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80B355-DFA6-9F45-A1C6-002E0E5A8957}"/>
                </a:ext>
              </a:extLst>
            </p:cNvPr>
            <p:cNvSpPr/>
            <p:nvPr/>
          </p:nvSpPr>
          <p:spPr>
            <a:xfrm>
              <a:off x="6521537" y="3343265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8366571-6FE8-6F4A-8C6A-AC4A64A4BFB4}"/>
                </a:ext>
              </a:extLst>
            </p:cNvPr>
            <p:cNvSpPr/>
            <p:nvPr/>
          </p:nvSpPr>
          <p:spPr>
            <a:xfrm>
              <a:off x="6521537" y="3996319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687FB8D-F804-FB41-86F8-ABB9B6659BDC}"/>
                </a:ext>
              </a:extLst>
            </p:cNvPr>
            <p:cNvCxnSpPr>
              <a:cxnSpLocks/>
              <a:stCxn id="55" idx="6"/>
              <a:endCxn id="50" idx="2"/>
            </p:cNvCxnSpPr>
            <p:nvPr/>
          </p:nvCxnSpPr>
          <p:spPr>
            <a:xfrm>
              <a:off x="5375919" y="2075343"/>
              <a:ext cx="1145618" cy="899443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C5E520D-E553-4142-9D83-F2D152B23833}"/>
                </a:ext>
              </a:extLst>
            </p:cNvPr>
            <p:cNvSpPr/>
            <p:nvPr/>
          </p:nvSpPr>
          <p:spPr>
            <a:xfrm>
              <a:off x="4786834" y="1120326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B03256-78EB-AB43-9FF1-564412D6A243}"/>
                </a:ext>
              </a:extLst>
            </p:cNvPr>
            <p:cNvSpPr/>
            <p:nvPr/>
          </p:nvSpPr>
          <p:spPr>
            <a:xfrm>
              <a:off x="4786832" y="1790768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DC87318-BC4B-AB46-975A-CF6C88F04AAA}"/>
                </a:ext>
              </a:extLst>
            </p:cNvPr>
            <p:cNvSpPr/>
            <p:nvPr/>
          </p:nvSpPr>
          <p:spPr>
            <a:xfrm>
              <a:off x="4786834" y="5038650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AEC0A08-5E23-6547-B311-76E5CEB70A32}"/>
                </a:ext>
              </a:extLst>
            </p:cNvPr>
            <p:cNvSpPr/>
            <p:nvPr/>
          </p:nvSpPr>
          <p:spPr>
            <a:xfrm>
              <a:off x="4786834" y="4385596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58DF898-2679-6C44-82E8-BD001C0DAEA2}"/>
                </a:ext>
              </a:extLst>
            </p:cNvPr>
            <p:cNvSpPr/>
            <p:nvPr/>
          </p:nvSpPr>
          <p:spPr>
            <a:xfrm>
              <a:off x="6521537" y="2037158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F2D1767-8442-F741-BED1-8795DE1A862D}"/>
                </a:ext>
              </a:extLst>
            </p:cNvPr>
            <p:cNvCxnSpPr>
              <a:cxnSpLocks/>
              <a:stCxn id="54" idx="6"/>
              <a:endCxn id="58" idx="2"/>
            </p:cNvCxnSpPr>
            <p:nvPr/>
          </p:nvCxnSpPr>
          <p:spPr>
            <a:xfrm>
              <a:off x="5375921" y="1404901"/>
              <a:ext cx="1145616" cy="916832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A2589B7-E950-D145-8E26-F6ED472784CD}"/>
                </a:ext>
              </a:extLst>
            </p:cNvPr>
            <p:cNvCxnSpPr>
              <a:cxnSpLocks/>
              <a:stCxn id="54" idx="6"/>
              <a:endCxn id="50" idx="2"/>
            </p:cNvCxnSpPr>
            <p:nvPr/>
          </p:nvCxnSpPr>
          <p:spPr>
            <a:xfrm>
              <a:off x="5375921" y="1404901"/>
              <a:ext cx="1145616" cy="1569885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8AC31C4-6F3B-CE4C-8C5D-CC89D012FF6D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5375921" y="2711009"/>
              <a:ext cx="1145616" cy="9168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9D37C69-6CB2-C142-A30F-F9CBA737EFF7}"/>
                </a:ext>
              </a:extLst>
            </p:cNvPr>
            <p:cNvCxnSpPr>
              <a:cxnSpLocks/>
              <a:stCxn id="47" idx="6"/>
              <a:endCxn id="58" idx="2"/>
            </p:cNvCxnSpPr>
            <p:nvPr/>
          </p:nvCxnSpPr>
          <p:spPr>
            <a:xfrm flipV="1">
              <a:off x="5375921" y="2321733"/>
              <a:ext cx="1145616" cy="389276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FA0C712-A575-3B45-B07D-6E1E16B88EC8}"/>
                </a:ext>
              </a:extLst>
            </p:cNvPr>
            <p:cNvCxnSpPr>
              <a:cxnSpLocks/>
              <a:stCxn id="56" idx="6"/>
              <a:endCxn id="52" idx="2"/>
            </p:cNvCxnSpPr>
            <p:nvPr/>
          </p:nvCxnSpPr>
          <p:spPr>
            <a:xfrm flipV="1">
              <a:off x="5375921" y="4280894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241C58C-2CBF-D146-8C19-5E59F3DBC457}"/>
                </a:ext>
              </a:extLst>
            </p:cNvPr>
            <p:cNvCxnSpPr>
              <a:cxnSpLocks/>
              <a:stCxn id="56" idx="6"/>
              <a:endCxn id="51" idx="2"/>
            </p:cNvCxnSpPr>
            <p:nvPr/>
          </p:nvCxnSpPr>
          <p:spPr>
            <a:xfrm flipV="1">
              <a:off x="5375921" y="3627840"/>
              <a:ext cx="1145616" cy="1695385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8FE844-91E8-6045-A9C6-1911A05A5349}"/>
                </a:ext>
              </a:extLst>
            </p:cNvPr>
            <p:cNvCxnSpPr>
              <a:cxnSpLocks/>
              <a:stCxn id="57" idx="6"/>
              <a:endCxn id="51" idx="2"/>
            </p:cNvCxnSpPr>
            <p:nvPr/>
          </p:nvCxnSpPr>
          <p:spPr>
            <a:xfrm flipV="1">
              <a:off x="5375921" y="3627840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208A462-0769-394F-A2AF-A331A70E3648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>
              <a:off x="5375921" y="4017117"/>
              <a:ext cx="1145616" cy="2637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DF6CCDE-278D-D549-81B0-A9F516E10497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5375921" y="2974786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23EF514-89C7-744D-884A-C46DEC3F90E3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5375921" y="3364063"/>
              <a:ext cx="1145616" cy="9168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9C202EA-FFC1-5142-8B7C-F78CFE3DAD64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5375921" y="3364063"/>
              <a:ext cx="1145616" cy="2637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979C4A0-3BA0-AE41-BF60-47C1ADF8DBB7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5375921" y="2974786"/>
              <a:ext cx="1145616" cy="3892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E7C3C94-CA43-DE44-840E-050224A16D59}"/>
                </a:ext>
              </a:extLst>
            </p:cNvPr>
            <p:cNvCxnSpPr>
              <a:cxnSpLocks/>
              <a:stCxn id="48" idx="6"/>
              <a:endCxn id="58" idx="2"/>
            </p:cNvCxnSpPr>
            <p:nvPr/>
          </p:nvCxnSpPr>
          <p:spPr>
            <a:xfrm flipV="1">
              <a:off x="5375921" y="2321733"/>
              <a:ext cx="1145616" cy="104233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4A3AE1E-5DAA-6447-89CE-B93392E7E51D}"/>
                </a:ext>
              </a:extLst>
            </p:cNvPr>
            <p:cNvSpPr/>
            <p:nvPr/>
          </p:nvSpPr>
          <p:spPr>
            <a:xfrm>
              <a:off x="7612464" y="3072477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5AE0DD3-F0A5-FE47-86DD-4E60894395BA}"/>
                </a:ext>
              </a:extLst>
            </p:cNvPr>
            <p:cNvSpPr/>
            <p:nvPr/>
          </p:nvSpPr>
          <p:spPr>
            <a:xfrm>
              <a:off x="7612464" y="3725531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B081A5A-DC42-9740-AB2F-9888C5C65038}"/>
                </a:ext>
              </a:extLst>
            </p:cNvPr>
            <p:cNvSpPr/>
            <p:nvPr/>
          </p:nvSpPr>
          <p:spPr>
            <a:xfrm>
              <a:off x="7612464" y="2419424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7C733A4-2699-5640-9CDF-33F40CA938E3}"/>
                </a:ext>
              </a:extLst>
            </p:cNvPr>
            <p:cNvCxnSpPr>
              <a:cxnSpLocks/>
              <a:stCxn id="58" idx="6"/>
              <a:endCxn id="74" idx="2"/>
            </p:cNvCxnSpPr>
            <p:nvPr/>
          </p:nvCxnSpPr>
          <p:spPr>
            <a:xfrm>
              <a:off x="7110624" y="2321733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1881E38-3523-8B44-9CBC-30F046594ABB}"/>
                </a:ext>
              </a:extLst>
            </p:cNvPr>
            <p:cNvCxnSpPr>
              <a:cxnSpLocks/>
              <a:stCxn id="50" idx="6"/>
              <a:endCxn id="74" idx="2"/>
            </p:cNvCxnSpPr>
            <p:nvPr/>
          </p:nvCxnSpPr>
          <p:spPr>
            <a:xfrm flipV="1">
              <a:off x="7110624" y="2703999"/>
              <a:ext cx="501840" cy="27078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E51E35F-0D6F-D545-BFE1-16553B1C4EDF}"/>
                </a:ext>
              </a:extLst>
            </p:cNvPr>
            <p:cNvCxnSpPr>
              <a:cxnSpLocks/>
              <a:stCxn id="51" idx="6"/>
              <a:endCxn id="74" idx="2"/>
            </p:cNvCxnSpPr>
            <p:nvPr/>
          </p:nvCxnSpPr>
          <p:spPr>
            <a:xfrm flipV="1">
              <a:off x="7110624" y="2703999"/>
              <a:ext cx="501840" cy="923841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F3506FE-81C1-FD42-A308-0474EF2A4753}"/>
                </a:ext>
              </a:extLst>
            </p:cNvPr>
            <p:cNvCxnSpPr>
              <a:cxnSpLocks/>
              <a:stCxn id="52" idx="6"/>
              <a:endCxn id="74" idx="2"/>
            </p:cNvCxnSpPr>
            <p:nvPr/>
          </p:nvCxnSpPr>
          <p:spPr>
            <a:xfrm flipV="1">
              <a:off x="7110624" y="2703999"/>
              <a:ext cx="501840" cy="157689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B658E63-CC80-BA4B-AF36-6E7AA9B76B18}"/>
                </a:ext>
              </a:extLst>
            </p:cNvPr>
            <p:cNvCxnSpPr>
              <a:cxnSpLocks/>
              <a:stCxn id="58" idx="6"/>
              <a:endCxn id="72" idx="2"/>
            </p:cNvCxnSpPr>
            <p:nvPr/>
          </p:nvCxnSpPr>
          <p:spPr>
            <a:xfrm>
              <a:off x="7110624" y="2321733"/>
              <a:ext cx="501840" cy="1035319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6A49E5E-B164-CF43-B4D1-E595F67CEE97}"/>
                </a:ext>
              </a:extLst>
            </p:cNvPr>
            <p:cNvCxnSpPr>
              <a:cxnSpLocks/>
              <a:stCxn id="51" idx="6"/>
              <a:endCxn id="72" idx="2"/>
            </p:cNvCxnSpPr>
            <p:nvPr/>
          </p:nvCxnSpPr>
          <p:spPr>
            <a:xfrm flipV="1">
              <a:off x="7110624" y="3357052"/>
              <a:ext cx="501840" cy="2707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267210D-EBA1-214D-93D3-29FDC78F73BD}"/>
                </a:ext>
              </a:extLst>
            </p:cNvPr>
            <p:cNvCxnSpPr>
              <a:cxnSpLocks/>
              <a:stCxn id="50" idx="6"/>
              <a:endCxn id="72" idx="2"/>
            </p:cNvCxnSpPr>
            <p:nvPr/>
          </p:nvCxnSpPr>
          <p:spPr>
            <a:xfrm>
              <a:off x="7110624" y="2974786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6554A6-D20B-0844-A3B3-F7BA5B2CBCFA}"/>
                </a:ext>
              </a:extLst>
            </p:cNvPr>
            <p:cNvCxnSpPr>
              <a:cxnSpLocks/>
              <a:stCxn id="52" idx="6"/>
              <a:endCxn id="73" idx="2"/>
            </p:cNvCxnSpPr>
            <p:nvPr/>
          </p:nvCxnSpPr>
          <p:spPr>
            <a:xfrm flipV="1">
              <a:off x="7110624" y="4010106"/>
              <a:ext cx="501840" cy="2707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4777D85-5872-334C-84BE-0AB72F647D20}"/>
                </a:ext>
              </a:extLst>
            </p:cNvPr>
            <p:cNvCxnSpPr>
              <a:cxnSpLocks/>
              <a:stCxn id="50" idx="6"/>
              <a:endCxn id="73" idx="2"/>
            </p:cNvCxnSpPr>
            <p:nvPr/>
          </p:nvCxnSpPr>
          <p:spPr>
            <a:xfrm>
              <a:off x="7110624" y="2974786"/>
              <a:ext cx="501840" cy="103532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C34FDB9-2B27-C84F-B2E6-6B9FF62AA9BC}"/>
                </a:ext>
              </a:extLst>
            </p:cNvPr>
            <p:cNvCxnSpPr>
              <a:cxnSpLocks/>
              <a:stCxn id="58" idx="6"/>
              <a:endCxn id="73" idx="2"/>
            </p:cNvCxnSpPr>
            <p:nvPr/>
          </p:nvCxnSpPr>
          <p:spPr>
            <a:xfrm>
              <a:off x="7110624" y="2321733"/>
              <a:ext cx="501840" cy="1688373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1673B00-6E9C-8145-B9A7-3DAFBAF05D42}"/>
                </a:ext>
              </a:extLst>
            </p:cNvPr>
            <p:cNvCxnSpPr>
              <a:cxnSpLocks/>
              <a:stCxn id="52" idx="6"/>
              <a:endCxn id="72" idx="2"/>
            </p:cNvCxnSpPr>
            <p:nvPr/>
          </p:nvCxnSpPr>
          <p:spPr>
            <a:xfrm flipV="1">
              <a:off x="7110624" y="3357052"/>
              <a:ext cx="501840" cy="92384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5A0770B-EF70-574D-A00C-2D0293F53AA2}"/>
                </a:ext>
              </a:extLst>
            </p:cNvPr>
            <p:cNvCxnSpPr>
              <a:cxnSpLocks/>
              <a:stCxn id="51" idx="6"/>
              <a:endCxn id="73" idx="2"/>
            </p:cNvCxnSpPr>
            <p:nvPr/>
          </p:nvCxnSpPr>
          <p:spPr>
            <a:xfrm>
              <a:off x="7110624" y="3627840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1EC67B3-F36D-464C-BDEC-20AB94233BDB}"/>
                </a:ext>
              </a:extLst>
            </p:cNvPr>
            <p:cNvCxnSpPr>
              <a:cxnSpLocks/>
              <a:stCxn id="74" idx="6"/>
              <a:endCxn id="99" idx="2"/>
            </p:cNvCxnSpPr>
            <p:nvPr/>
          </p:nvCxnSpPr>
          <p:spPr>
            <a:xfrm>
              <a:off x="8201551" y="2703999"/>
              <a:ext cx="349610" cy="660064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8BC6BA8-FF0A-B540-8D6B-C788722F2DE0}"/>
                </a:ext>
              </a:extLst>
            </p:cNvPr>
            <p:cNvCxnSpPr>
              <a:cxnSpLocks/>
              <a:stCxn id="72" idx="6"/>
              <a:endCxn id="99" idx="2"/>
            </p:cNvCxnSpPr>
            <p:nvPr/>
          </p:nvCxnSpPr>
          <p:spPr>
            <a:xfrm>
              <a:off x="8201551" y="3357052"/>
              <a:ext cx="349610" cy="7011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D9F62F5-30AF-8F4E-8E50-919E9638EDD6}"/>
                </a:ext>
              </a:extLst>
            </p:cNvPr>
            <p:cNvCxnSpPr>
              <a:cxnSpLocks/>
              <a:stCxn id="73" idx="7"/>
              <a:endCxn id="99" idx="2"/>
            </p:cNvCxnSpPr>
            <p:nvPr/>
          </p:nvCxnSpPr>
          <p:spPr>
            <a:xfrm flipV="1">
              <a:off x="8115282" y="3364063"/>
              <a:ext cx="435879" cy="44481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E311B50-C556-9941-99C9-B9E73FF1648C}"/>
              </a:ext>
            </a:extLst>
          </p:cNvPr>
          <p:cNvCxnSpPr>
            <a:cxnSpLocks/>
          </p:cNvCxnSpPr>
          <p:nvPr/>
        </p:nvCxnSpPr>
        <p:spPr>
          <a:xfrm>
            <a:off x="1054148" y="4095883"/>
            <a:ext cx="505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Table 96">
            <a:extLst>
              <a:ext uri="{FF2B5EF4-FFF2-40B4-BE49-F238E27FC236}">
                <a16:creationId xmlns:a16="http://schemas.microsoft.com/office/drawing/2014/main" id="{9C5167A6-3F63-D34D-B80F-E93835D63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98624"/>
              </p:ext>
            </p:extLst>
          </p:nvPr>
        </p:nvGraphicFramePr>
        <p:xfrm>
          <a:off x="330406" y="2571036"/>
          <a:ext cx="491583" cy="29260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1583">
                  <a:extLst>
                    <a:ext uri="{9D8B030D-6E8A-4147-A177-3AD203B41FA5}">
                      <a16:colId xmlns:a16="http://schemas.microsoft.com/office/drawing/2014/main" val="1621377199"/>
                    </a:ext>
                  </a:extLst>
                </a:gridCol>
              </a:tblGrid>
              <a:tr h="315309">
                <a:tc>
                  <a:txBody>
                    <a:bodyPr/>
                    <a:lstStyle/>
                    <a:p>
                      <a:endParaRPr lang="en-FI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60781"/>
                  </a:ext>
                </a:extLst>
              </a:tr>
              <a:tr h="315309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042250"/>
                  </a:ext>
                </a:extLst>
              </a:tr>
              <a:tr h="315309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223778"/>
                  </a:ext>
                </a:extLst>
              </a:tr>
              <a:tr h="315309">
                <a:tc>
                  <a:txBody>
                    <a:bodyPr/>
                    <a:lstStyle/>
                    <a:p>
                      <a:endParaRPr lang="en-FI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28560"/>
                  </a:ext>
                </a:extLst>
              </a:tr>
              <a:tr h="315309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940025"/>
                  </a:ext>
                </a:extLst>
              </a:tr>
              <a:tr h="315309">
                <a:tc>
                  <a:txBody>
                    <a:bodyPr/>
                    <a:lstStyle/>
                    <a:p>
                      <a:endParaRPr lang="en-FI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595393"/>
                  </a:ext>
                </a:extLst>
              </a:tr>
              <a:tr h="315309">
                <a:tc>
                  <a:txBody>
                    <a:bodyPr/>
                    <a:lstStyle/>
                    <a:p>
                      <a:endParaRPr lang="en-FI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36394"/>
                  </a:ext>
                </a:extLst>
              </a:tr>
              <a:tr h="315309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264110"/>
                  </a:ext>
                </a:extLst>
              </a:tr>
            </a:tbl>
          </a:graphicData>
        </a:graphic>
      </p:graphicFrame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4F894D2-65CF-7A43-9B02-1E40D0500D75}"/>
              </a:ext>
            </a:extLst>
          </p:cNvPr>
          <p:cNvCxnSpPr>
            <a:cxnSpLocks/>
          </p:cNvCxnSpPr>
          <p:nvPr/>
        </p:nvCxnSpPr>
        <p:spPr>
          <a:xfrm>
            <a:off x="5070904" y="4053792"/>
            <a:ext cx="505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6B81B3D0-73DE-2848-B29E-3B1384EEE863}"/>
              </a:ext>
            </a:extLst>
          </p:cNvPr>
          <p:cNvSpPr/>
          <p:nvPr/>
        </p:nvSpPr>
        <p:spPr>
          <a:xfrm>
            <a:off x="9360553" y="3784026"/>
            <a:ext cx="577046" cy="53953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42E0FDE-55FE-F04A-BD64-BB975FF6C4BF}"/>
              </a:ext>
            </a:extLst>
          </p:cNvPr>
          <p:cNvCxnSpPr>
            <a:cxnSpLocks/>
          </p:cNvCxnSpPr>
          <p:nvPr/>
        </p:nvCxnSpPr>
        <p:spPr>
          <a:xfrm>
            <a:off x="9937599" y="4047146"/>
            <a:ext cx="475501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4A5F02-36F8-9D49-BCB4-3ABE39D572D9}"/>
              </a:ext>
            </a:extLst>
          </p:cNvPr>
          <p:cNvSpPr/>
          <p:nvPr/>
        </p:nvSpPr>
        <p:spPr>
          <a:xfrm>
            <a:off x="10413100" y="3557022"/>
            <a:ext cx="13140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Fake or</a:t>
            </a:r>
          </a:p>
          <a:p>
            <a:pPr algn="ctr"/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Real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66DABD-674D-9042-A1EA-AE118EE92217}"/>
              </a:ext>
            </a:extLst>
          </p:cNvPr>
          <p:cNvSpPr txBox="1"/>
          <p:nvPr/>
        </p:nvSpPr>
        <p:spPr>
          <a:xfrm>
            <a:off x="2342569" y="793450"/>
            <a:ext cx="263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Generator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6BC99CE-4365-C249-B7B0-EC91F708E906}"/>
              </a:ext>
            </a:extLst>
          </p:cNvPr>
          <p:cNvSpPr txBox="1"/>
          <p:nvPr/>
        </p:nvSpPr>
        <p:spPr>
          <a:xfrm>
            <a:off x="6811314" y="793450"/>
            <a:ext cx="263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Discriminator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E163AE-6A20-B24C-ABA5-0EE1B2F713A3}"/>
              </a:ext>
            </a:extLst>
          </p:cNvPr>
          <p:cNvSpPr txBox="1"/>
          <p:nvPr/>
        </p:nvSpPr>
        <p:spPr>
          <a:xfrm>
            <a:off x="-532645" y="790515"/>
            <a:ext cx="2631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Random</a:t>
            </a:r>
          </a:p>
          <a:p>
            <a:pPr algn="ctr"/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vector </a:t>
            </a:r>
          </a:p>
        </p:txBody>
      </p:sp>
    </p:spTree>
    <p:extLst>
      <p:ext uri="{BB962C8B-B14F-4D97-AF65-F5344CB8AC3E}">
        <p14:creationId xmlns:p14="http://schemas.microsoft.com/office/powerpoint/2010/main" val="101737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772EE-2749-C345-909E-6D827C50AC0F}"/>
              </a:ext>
            </a:extLst>
          </p:cNvPr>
          <p:cNvSpPr/>
          <p:nvPr/>
        </p:nvSpPr>
        <p:spPr>
          <a:xfrm>
            <a:off x="967146" y="733867"/>
            <a:ext cx="1079559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codings_size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100  # random vector</a:t>
            </a:r>
          </a:p>
          <a:p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gen_out_size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2       # shape of the generated sample </a:t>
            </a:r>
            <a:endParaRPr lang="en-FI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FI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generator = tf.keras.models.Sequential([</a:t>
            </a:r>
          </a:p>
          <a:p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tf.keras.layers.Dense(…, </a:t>
            </a:r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input_shape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=[</a:t>
            </a:r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codings_size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</a:t>
            </a:r>
          </a:p>
          <a:p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tf.keras.layers.Dense(…),</a:t>
            </a:r>
          </a:p>
          <a:p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tf.keras.layers.Dense(gen_</a:t>
            </a:r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out_size</a:t>
            </a:r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])</a:t>
            </a:r>
          </a:p>
          <a:p>
            <a:endParaRPr lang="en-FI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discriminator = tf.keras.models.Sequential([</a:t>
            </a:r>
          </a:p>
          <a:p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tf.keras.layers.Dense(…, </a:t>
            </a:r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input_shape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=[</a:t>
            </a:r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gen_</a:t>
            </a:r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out_size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]</a:t>
            </a:r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</a:t>
            </a:r>
          </a:p>
          <a:p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tf.keras.layers.Dense(…),</a:t>
            </a:r>
          </a:p>
          <a:p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tf.keras.layers.Dense(1, activation=‘sigmoid’)</a:t>
            </a:r>
          </a:p>
          <a:p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])</a:t>
            </a:r>
          </a:p>
          <a:p>
            <a:endParaRPr lang="en-FI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5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CGAN (Deep Convolutional Generative Adversarial Networks) · TensorFlow  Examples (aymericdamien)">
            <a:extLst>
              <a:ext uri="{FF2B5EF4-FFF2-40B4-BE49-F238E27FC236}">
                <a16:creationId xmlns:a16="http://schemas.microsoft.com/office/drawing/2014/main" id="{44C046CE-7603-CB45-B74A-80CA239BF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0541"/>
            <a:ext cx="12192000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F7BB36B-AFF8-1C4F-BE01-7203B90CCD00}"/>
              </a:ext>
            </a:extLst>
          </p:cNvPr>
          <p:cNvSpPr txBox="1">
            <a:spLocks/>
          </p:cNvSpPr>
          <p:nvPr/>
        </p:nvSpPr>
        <p:spPr>
          <a:xfrm>
            <a:off x="838200" y="6746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DCGAN – Deep Convolutional GAN</a:t>
            </a:r>
          </a:p>
        </p:txBody>
      </p:sp>
    </p:spTree>
    <p:extLst>
      <p:ext uri="{BB962C8B-B14F-4D97-AF65-F5344CB8AC3E}">
        <p14:creationId xmlns:p14="http://schemas.microsoft.com/office/powerpoint/2010/main" val="74448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7BB36B-AFF8-1C4F-BE01-7203B90CCD00}"/>
              </a:ext>
            </a:extLst>
          </p:cNvPr>
          <p:cNvSpPr txBox="1">
            <a:spLocks/>
          </p:cNvSpPr>
          <p:nvPr/>
        </p:nvSpPr>
        <p:spPr>
          <a:xfrm>
            <a:off x="838200" y="6746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DCGAN – Convolution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AB9ED4B-C495-3347-9FDC-48705025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562" y="2000203"/>
            <a:ext cx="50165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22FED6-8994-0A4E-ABB7-B6BE9E930B6E}"/>
              </a:ext>
            </a:extLst>
          </p:cNvPr>
          <p:cNvSpPr txBox="1"/>
          <p:nvPr/>
        </p:nvSpPr>
        <p:spPr>
          <a:xfrm>
            <a:off x="766073" y="4760259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400" dirty="0">
                <a:solidFill>
                  <a:srgbClr val="258BD2"/>
                </a:soli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465F7-498B-134A-A996-4336ADB9607E}"/>
              </a:ext>
            </a:extLst>
          </p:cNvPr>
          <p:cNvSpPr txBox="1"/>
          <p:nvPr/>
        </p:nvSpPr>
        <p:spPr>
          <a:xfrm>
            <a:off x="766073" y="245184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400" dirty="0">
                <a:solidFill>
                  <a:srgbClr val="269189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3960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7BB36B-AFF8-1C4F-BE01-7203B90CCD00}"/>
              </a:ext>
            </a:extLst>
          </p:cNvPr>
          <p:cNvSpPr txBox="1">
            <a:spLocks/>
          </p:cNvSpPr>
          <p:nvPr/>
        </p:nvSpPr>
        <p:spPr>
          <a:xfrm>
            <a:off x="838200" y="6746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DCGAN – Transposed convolution</a:t>
            </a:r>
          </a:p>
        </p:txBody>
      </p:sp>
      <p:pic>
        <p:nvPicPr>
          <p:cNvPr id="3076" name="Picture 4" descr="GAN]DCGAN | Hyeongmin Lee's Website">
            <a:extLst>
              <a:ext uri="{FF2B5EF4-FFF2-40B4-BE49-F238E27FC236}">
                <a16:creationId xmlns:a16="http://schemas.microsoft.com/office/drawing/2014/main" id="{1733438C-B84E-D94C-BF94-6239B4D9C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0" y="1717486"/>
            <a:ext cx="4368800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32AC9B-46B4-C249-B20A-F35D01E17716}"/>
              </a:ext>
            </a:extLst>
          </p:cNvPr>
          <p:cNvSpPr txBox="1"/>
          <p:nvPr/>
        </p:nvSpPr>
        <p:spPr>
          <a:xfrm>
            <a:off x="766073" y="4760259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400" dirty="0">
                <a:solidFill>
                  <a:srgbClr val="258BD2"/>
                </a:soli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FD107-9C40-A34B-B73B-19F3B0A2582A}"/>
              </a:ext>
            </a:extLst>
          </p:cNvPr>
          <p:cNvSpPr txBox="1"/>
          <p:nvPr/>
        </p:nvSpPr>
        <p:spPr>
          <a:xfrm>
            <a:off x="766073" y="245184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400" dirty="0">
                <a:solidFill>
                  <a:srgbClr val="269189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75440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7715B2-D724-7F43-9A9D-CB339A954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806413"/>
            <a:ext cx="6507256" cy="6507256"/>
          </a:xfrm>
          <a:prstGeom prst="rect">
            <a:avLst/>
          </a:prstGeom>
        </p:spPr>
      </p:pic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632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Hands on: Generation MNIST digits images</a:t>
            </a:r>
          </a:p>
        </p:txBody>
      </p:sp>
    </p:spTree>
    <p:extLst>
      <p:ext uri="{BB962C8B-B14F-4D97-AF65-F5344CB8AC3E}">
        <p14:creationId xmlns:p14="http://schemas.microsoft.com/office/powerpoint/2010/main" val="269599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FB0CC7BC-89B2-2C4F-87A1-4B7166CAEE2F}"/>
              </a:ext>
            </a:extLst>
          </p:cNvPr>
          <p:cNvGrpSpPr/>
          <p:nvPr/>
        </p:nvGrpSpPr>
        <p:grpSpPr>
          <a:xfrm>
            <a:off x="4284964" y="1710242"/>
            <a:ext cx="3687386" cy="4253946"/>
            <a:chOff x="4786832" y="1120326"/>
            <a:chExt cx="3764329" cy="448747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31E80B6-FE8F-E14A-89CB-C1C6BE414B95}"/>
                </a:ext>
              </a:extLst>
            </p:cNvPr>
            <p:cNvSpPr/>
            <p:nvPr/>
          </p:nvSpPr>
          <p:spPr>
            <a:xfrm>
              <a:off x="4786834" y="2426434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18979E1-1B6B-7640-80FD-BB42224C201E}"/>
                </a:ext>
              </a:extLst>
            </p:cNvPr>
            <p:cNvSpPr/>
            <p:nvPr/>
          </p:nvSpPr>
          <p:spPr>
            <a:xfrm>
              <a:off x="4786834" y="3079488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BAB070-3FB2-894F-8685-C6A543EE95F7}"/>
                </a:ext>
              </a:extLst>
            </p:cNvPr>
            <p:cNvSpPr/>
            <p:nvPr/>
          </p:nvSpPr>
          <p:spPr>
            <a:xfrm>
              <a:off x="4786834" y="3732542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8F45009-E436-EE4B-AA8B-674012AB7789}"/>
                </a:ext>
              </a:extLst>
            </p:cNvPr>
            <p:cNvSpPr/>
            <p:nvPr/>
          </p:nvSpPr>
          <p:spPr>
            <a:xfrm>
              <a:off x="6521537" y="2690211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80B355-DFA6-9F45-A1C6-002E0E5A8957}"/>
                </a:ext>
              </a:extLst>
            </p:cNvPr>
            <p:cNvSpPr/>
            <p:nvPr/>
          </p:nvSpPr>
          <p:spPr>
            <a:xfrm>
              <a:off x="6521537" y="3343265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8366571-6FE8-6F4A-8C6A-AC4A64A4BFB4}"/>
                </a:ext>
              </a:extLst>
            </p:cNvPr>
            <p:cNvSpPr/>
            <p:nvPr/>
          </p:nvSpPr>
          <p:spPr>
            <a:xfrm>
              <a:off x="6521537" y="3996319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687FB8D-F804-FB41-86F8-ABB9B6659BDC}"/>
                </a:ext>
              </a:extLst>
            </p:cNvPr>
            <p:cNvCxnSpPr>
              <a:cxnSpLocks/>
              <a:stCxn id="55" idx="6"/>
              <a:endCxn id="50" idx="2"/>
            </p:cNvCxnSpPr>
            <p:nvPr/>
          </p:nvCxnSpPr>
          <p:spPr>
            <a:xfrm>
              <a:off x="5375919" y="2075343"/>
              <a:ext cx="1145618" cy="899443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C5E520D-E553-4142-9D83-F2D152B23833}"/>
                </a:ext>
              </a:extLst>
            </p:cNvPr>
            <p:cNvSpPr/>
            <p:nvPr/>
          </p:nvSpPr>
          <p:spPr>
            <a:xfrm>
              <a:off x="4786834" y="1120326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B03256-78EB-AB43-9FF1-564412D6A243}"/>
                </a:ext>
              </a:extLst>
            </p:cNvPr>
            <p:cNvSpPr/>
            <p:nvPr/>
          </p:nvSpPr>
          <p:spPr>
            <a:xfrm>
              <a:off x="4786832" y="1790768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DC87318-BC4B-AB46-975A-CF6C88F04AAA}"/>
                </a:ext>
              </a:extLst>
            </p:cNvPr>
            <p:cNvSpPr/>
            <p:nvPr/>
          </p:nvSpPr>
          <p:spPr>
            <a:xfrm>
              <a:off x="4786834" y="5038650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AEC0A08-5E23-6547-B311-76E5CEB70A32}"/>
                </a:ext>
              </a:extLst>
            </p:cNvPr>
            <p:cNvSpPr/>
            <p:nvPr/>
          </p:nvSpPr>
          <p:spPr>
            <a:xfrm>
              <a:off x="4786834" y="4385596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58DF898-2679-6C44-82E8-BD001C0DAEA2}"/>
                </a:ext>
              </a:extLst>
            </p:cNvPr>
            <p:cNvSpPr/>
            <p:nvPr/>
          </p:nvSpPr>
          <p:spPr>
            <a:xfrm>
              <a:off x="6521537" y="2037158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F2D1767-8442-F741-BED1-8795DE1A862D}"/>
                </a:ext>
              </a:extLst>
            </p:cNvPr>
            <p:cNvCxnSpPr>
              <a:cxnSpLocks/>
              <a:stCxn id="54" idx="6"/>
              <a:endCxn id="58" idx="2"/>
            </p:cNvCxnSpPr>
            <p:nvPr/>
          </p:nvCxnSpPr>
          <p:spPr>
            <a:xfrm>
              <a:off x="5375921" y="1404901"/>
              <a:ext cx="1145616" cy="916832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A2589B7-E950-D145-8E26-F6ED472784CD}"/>
                </a:ext>
              </a:extLst>
            </p:cNvPr>
            <p:cNvCxnSpPr>
              <a:cxnSpLocks/>
              <a:stCxn id="54" idx="6"/>
              <a:endCxn id="50" idx="2"/>
            </p:cNvCxnSpPr>
            <p:nvPr/>
          </p:nvCxnSpPr>
          <p:spPr>
            <a:xfrm>
              <a:off x="5375921" y="1404901"/>
              <a:ext cx="1145616" cy="1569885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8AC31C4-6F3B-CE4C-8C5D-CC89D012FF6D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5375921" y="2711009"/>
              <a:ext cx="1145616" cy="9168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9D37C69-6CB2-C142-A30F-F9CBA737EFF7}"/>
                </a:ext>
              </a:extLst>
            </p:cNvPr>
            <p:cNvCxnSpPr>
              <a:cxnSpLocks/>
              <a:stCxn id="47" idx="6"/>
              <a:endCxn id="58" idx="2"/>
            </p:cNvCxnSpPr>
            <p:nvPr/>
          </p:nvCxnSpPr>
          <p:spPr>
            <a:xfrm flipV="1">
              <a:off x="5375921" y="2321733"/>
              <a:ext cx="1145616" cy="389276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FA0C712-A575-3B45-B07D-6E1E16B88EC8}"/>
                </a:ext>
              </a:extLst>
            </p:cNvPr>
            <p:cNvCxnSpPr>
              <a:cxnSpLocks/>
              <a:stCxn id="56" idx="6"/>
              <a:endCxn id="52" idx="2"/>
            </p:cNvCxnSpPr>
            <p:nvPr/>
          </p:nvCxnSpPr>
          <p:spPr>
            <a:xfrm flipV="1">
              <a:off x="5375921" y="4280894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241C58C-2CBF-D146-8C19-5E59F3DBC457}"/>
                </a:ext>
              </a:extLst>
            </p:cNvPr>
            <p:cNvCxnSpPr>
              <a:cxnSpLocks/>
              <a:stCxn id="56" idx="6"/>
              <a:endCxn id="51" idx="2"/>
            </p:cNvCxnSpPr>
            <p:nvPr/>
          </p:nvCxnSpPr>
          <p:spPr>
            <a:xfrm flipV="1">
              <a:off x="5375921" y="3627840"/>
              <a:ext cx="1145616" cy="1695385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8FE844-91E8-6045-A9C6-1911A05A5349}"/>
                </a:ext>
              </a:extLst>
            </p:cNvPr>
            <p:cNvCxnSpPr>
              <a:cxnSpLocks/>
              <a:stCxn id="57" idx="6"/>
              <a:endCxn id="51" idx="2"/>
            </p:cNvCxnSpPr>
            <p:nvPr/>
          </p:nvCxnSpPr>
          <p:spPr>
            <a:xfrm flipV="1">
              <a:off x="5375921" y="3627840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208A462-0769-394F-A2AF-A331A70E3648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>
              <a:off x="5375921" y="4017117"/>
              <a:ext cx="1145616" cy="2637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DF6CCDE-278D-D549-81B0-A9F516E10497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5375921" y="2974786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23EF514-89C7-744D-884A-C46DEC3F90E3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5375921" y="3364063"/>
              <a:ext cx="1145616" cy="9168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9C202EA-FFC1-5142-8B7C-F78CFE3DAD64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5375921" y="3364063"/>
              <a:ext cx="1145616" cy="2637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979C4A0-3BA0-AE41-BF60-47C1ADF8DBB7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5375921" y="2974786"/>
              <a:ext cx="1145616" cy="3892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E7C3C94-CA43-DE44-840E-050224A16D59}"/>
                </a:ext>
              </a:extLst>
            </p:cNvPr>
            <p:cNvCxnSpPr>
              <a:cxnSpLocks/>
              <a:stCxn id="48" idx="6"/>
              <a:endCxn id="58" idx="2"/>
            </p:cNvCxnSpPr>
            <p:nvPr/>
          </p:nvCxnSpPr>
          <p:spPr>
            <a:xfrm flipV="1">
              <a:off x="5375921" y="2321733"/>
              <a:ext cx="1145616" cy="104233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4A3AE1E-5DAA-6447-89CE-B93392E7E51D}"/>
                </a:ext>
              </a:extLst>
            </p:cNvPr>
            <p:cNvSpPr/>
            <p:nvPr/>
          </p:nvSpPr>
          <p:spPr>
            <a:xfrm>
              <a:off x="7612464" y="3072477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5AE0DD3-F0A5-FE47-86DD-4E60894395BA}"/>
                </a:ext>
              </a:extLst>
            </p:cNvPr>
            <p:cNvSpPr/>
            <p:nvPr/>
          </p:nvSpPr>
          <p:spPr>
            <a:xfrm>
              <a:off x="7612464" y="3725531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B081A5A-DC42-9740-AB2F-9888C5C65038}"/>
                </a:ext>
              </a:extLst>
            </p:cNvPr>
            <p:cNvSpPr/>
            <p:nvPr/>
          </p:nvSpPr>
          <p:spPr>
            <a:xfrm>
              <a:off x="7612464" y="2419424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7C733A4-2699-5640-9CDF-33F40CA938E3}"/>
                </a:ext>
              </a:extLst>
            </p:cNvPr>
            <p:cNvCxnSpPr>
              <a:cxnSpLocks/>
              <a:stCxn id="58" idx="6"/>
              <a:endCxn id="74" idx="2"/>
            </p:cNvCxnSpPr>
            <p:nvPr/>
          </p:nvCxnSpPr>
          <p:spPr>
            <a:xfrm>
              <a:off x="7110624" y="2321733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1881E38-3523-8B44-9CBC-30F046594ABB}"/>
                </a:ext>
              </a:extLst>
            </p:cNvPr>
            <p:cNvCxnSpPr>
              <a:cxnSpLocks/>
              <a:stCxn id="50" idx="6"/>
              <a:endCxn id="74" idx="2"/>
            </p:cNvCxnSpPr>
            <p:nvPr/>
          </p:nvCxnSpPr>
          <p:spPr>
            <a:xfrm flipV="1">
              <a:off x="7110624" y="2703999"/>
              <a:ext cx="501840" cy="27078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E51E35F-0D6F-D545-BFE1-16553B1C4EDF}"/>
                </a:ext>
              </a:extLst>
            </p:cNvPr>
            <p:cNvCxnSpPr>
              <a:cxnSpLocks/>
              <a:stCxn id="51" idx="6"/>
              <a:endCxn id="74" idx="2"/>
            </p:cNvCxnSpPr>
            <p:nvPr/>
          </p:nvCxnSpPr>
          <p:spPr>
            <a:xfrm flipV="1">
              <a:off x="7110624" y="2703999"/>
              <a:ext cx="501840" cy="923841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F3506FE-81C1-FD42-A308-0474EF2A4753}"/>
                </a:ext>
              </a:extLst>
            </p:cNvPr>
            <p:cNvCxnSpPr>
              <a:cxnSpLocks/>
              <a:stCxn id="52" idx="6"/>
              <a:endCxn id="74" idx="2"/>
            </p:cNvCxnSpPr>
            <p:nvPr/>
          </p:nvCxnSpPr>
          <p:spPr>
            <a:xfrm flipV="1">
              <a:off x="7110624" y="2703999"/>
              <a:ext cx="501840" cy="157689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B658E63-CC80-BA4B-AF36-6E7AA9B76B18}"/>
                </a:ext>
              </a:extLst>
            </p:cNvPr>
            <p:cNvCxnSpPr>
              <a:cxnSpLocks/>
              <a:stCxn id="58" idx="6"/>
              <a:endCxn id="72" idx="2"/>
            </p:cNvCxnSpPr>
            <p:nvPr/>
          </p:nvCxnSpPr>
          <p:spPr>
            <a:xfrm>
              <a:off x="7110624" y="2321733"/>
              <a:ext cx="501840" cy="1035319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6A49E5E-B164-CF43-B4D1-E595F67CEE97}"/>
                </a:ext>
              </a:extLst>
            </p:cNvPr>
            <p:cNvCxnSpPr>
              <a:cxnSpLocks/>
              <a:stCxn id="51" idx="6"/>
              <a:endCxn id="72" idx="2"/>
            </p:cNvCxnSpPr>
            <p:nvPr/>
          </p:nvCxnSpPr>
          <p:spPr>
            <a:xfrm flipV="1">
              <a:off x="7110624" y="3357052"/>
              <a:ext cx="501840" cy="2707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267210D-EBA1-214D-93D3-29FDC78F73BD}"/>
                </a:ext>
              </a:extLst>
            </p:cNvPr>
            <p:cNvCxnSpPr>
              <a:cxnSpLocks/>
              <a:stCxn id="50" idx="6"/>
              <a:endCxn id="72" idx="2"/>
            </p:cNvCxnSpPr>
            <p:nvPr/>
          </p:nvCxnSpPr>
          <p:spPr>
            <a:xfrm>
              <a:off x="7110624" y="2974786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56554A6-D20B-0844-A3B3-F7BA5B2CBCFA}"/>
                </a:ext>
              </a:extLst>
            </p:cNvPr>
            <p:cNvCxnSpPr>
              <a:cxnSpLocks/>
              <a:stCxn id="52" idx="6"/>
              <a:endCxn id="73" idx="2"/>
            </p:cNvCxnSpPr>
            <p:nvPr/>
          </p:nvCxnSpPr>
          <p:spPr>
            <a:xfrm flipV="1">
              <a:off x="7110624" y="4010106"/>
              <a:ext cx="501840" cy="2707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4777D85-5872-334C-84BE-0AB72F647D20}"/>
                </a:ext>
              </a:extLst>
            </p:cNvPr>
            <p:cNvCxnSpPr>
              <a:cxnSpLocks/>
              <a:stCxn id="50" idx="6"/>
              <a:endCxn id="73" idx="2"/>
            </p:cNvCxnSpPr>
            <p:nvPr/>
          </p:nvCxnSpPr>
          <p:spPr>
            <a:xfrm>
              <a:off x="7110624" y="2974786"/>
              <a:ext cx="501840" cy="103532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C34FDB9-2B27-C84F-B2E6-6B9FF62AA9BC}"/>
                </a:ext>
              </a:extLst>
            </p:cNvPr>
            <p:cNvCxnSpPr>
              <a:cxnSpLocks/>
              <a:stCxn id="58" idx="6"/>
              <a:endCxn id="73" idx="2"/>
            </p:cNvCxnSpPr>
            <p:nvPr/>
          </p:nvCxnSpPr>
          <p:spPr>
            <a:xfrm>
              <a:off x="7110624" y="2321733"/>
              <a:ext cx="501840" cy="1688373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1673B00-6E9C-8145-B9A7-3DAFBAF05D42}"/>
                </a:ext>
              </a:extLst>
            </p:cNvPr>
            <p:cNvCxnSpPr>
              <a:cxnSpLocks/>
              <a:stCxn id="52" idx="6"/>
              <a:endCxn id="72" idx="2"/>
            </p:cNvCxnSpPr>
            <p:nvPr/>
          </p:nvCxnSpPr>
          <p:spPr>
            <a:xfrm flipV="1">
              <a:off x="7110624" y="3357052"/>
              <a:ext cx="501840" cy="92384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5A0770B-EF70-574D-A00C-2D0293F53AA2}"/>
                </a:ext>
              </a:extLst>
            </p:cNvPr>
            <p:cNvCxnSpPr>
              <a:cxnSpLocks/>
              <a:stCxn id="51" idx="6"/>
              <a:endCxn id="73" idx="2"/>
            </p:cNvCxnSpPr>
            <p:nvPr/>
          </p:nvCxnSpPr>
          <p:spPr>
            <a:xfrm>
              <a:off x="7110624" y="3627840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1EC67B3-F36D-464C-BDEC-20AB94233BDB}"/>
                </a:ext>
              </a:extLst>
            </p:cNvPr>
            <p:cNvCxnSpPr>
              <a:cxnSpLocks/>
              <a:stCxn id="74" idx="6"/>
              <a:endCxn id="99" idx="2"/>
            </p:cNvCxnSpPr>
            <p:nvPr/>
          </p:nvCxnSpPr>
          <p:spPr>
            <a:xfrm>
              <a:off x="8201551" y="2703999"/>
              <a:ext cx="349610" cy="660064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8BC6BA8-FF0A-B540-8D6B-C788722F2DE0}"/>
                </a:ext>
              </a:extLst>
            </p:cNvPr>
            <p:cNvCxnSpPr>
              <a:cxnSpLocks/>
              <a:stCxn id="72" idx="6"/>
              <a:endCxn id="99" idx="2"/>
            </p:cNvCxnSpPr>
            <p:nvPr/>
          </p:nvCxnSpPr>
          <p:spPr>
            <a:xfrm>
              <a:off x="8201551" y="3357052"/>
              <a:ext cx="349610" cy="7011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D9F62F5-30AF-8F4E-8E50-919E9638EDD6}"/>
                </a:ext>
              </a:extLst>
            </p:cNvPr>
            <p:cNvCxnSpPr>
              <a:cxnSpLocks/>
              <a:stCxn id="73" idx="7"/>
              <a:endCxn id="99" idx="2"/>
            </p:cNvCxnSpPr>
            <p:nvPr/>
          </p:nvCxnSpPr>
          <p:spPr>
            <a:xfrm flipV="1">
              <a:off x="8115282" y="3364063"/>
              <a:ext cx="435879" cy="44481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4F894D2-65CF-7A43-9B02-1E40D0500D75}"/>
              </a:ext>
            </a:extLst>
          </p:cNvPr>
          <p:cNvCxnSpPr>
            <a:cxnSpLocks/>
          </p:cNvCxnSpPr>
          <p:nvPr/>
        </p:nvCxnSpPr>
        <p:spPr>
          <a:xfrm>
            <a:off x="3382261" y="3837215"/>
            <a:ext cx="505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6B81B3D0-73DE-2848-B29E-3B1384EEE863}"/>
              </a:ext>
            </a:extLst>
          </p:cNvPr>
          <p:cNvSpPr/>
          <p:nvPr/>
        </p:nvSpPr>
        <p:spPr>
          <a:xfrm>
            <a:off x="7972350" y="3567449"/>
            <a:ext cx="577046" cy="53953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42E0FDE-55FE-F04A-BD64-BB975FF6C4BF}"/>
              </a:ext>
            </a:extLst>
          </p:cNvPr>
          <p:cNvCxnSpPr>
            <a:cxnSpLocks/>
          </p:cNvCxnSpPr>
          <p:nvPr/>
        </p:nvCxnSpPr>
        <p:spPr>
          <a:xfrm>
            <a:off x="8549396" y="3830569"/>
            <a:ext cx="475501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4A5F02-36F8-9D49-BCB4-3ABE39D572D9}"/>
              </a:ext>
            </a:extLst>
          </p:cNvPr>
          <p:cNvSpPr/>
          <p:nvPr/>
        </p:nvSpPr>
        <p:spPr>
          <a:xfrm>
            <a:off x="9303363" y="3575604"/>
            <a:ext cx="248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Pr(y=”Dog”)</a:t>
            </a:r>
          </a:p>
        </p:txBody>
      </p:sp>
      <p:pic>
        <p:nvPicPr>
          <p:cNvPr id="101" name="Picture 100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D7ED41E6-ABE5-0048-A15F-5300DC96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97" y="2467961"/>
            <a:ext cx="2540000" cy="254000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C79489AD-141A-CB48-9CD5-24611BA3A66A}"/>
              </a:ext>
            </a:extLst>
          </p:cNvPr>
          <p:cNvSpPr/>
          <p:nvPr/>
        </p:nvSpPr>
        <p:spPr>
          <a:xfrm>
            <a:off x="4337638" y="428495"/>
            <a:ext cx="38048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Image classifying ANN</a:t>
            </a:r>
          </a:p>
        </p:txBody>
      </p:sp>
    </p:spTree>
    <p:extLst>
      <p:ext uri="{BB962C8B-B14F-4D97-AF65-F5344CB8AC3E}">
        <p14:creationId xmlns:p14="http://schemas.microsoft.com/office/powerpoint/2010/main" val="73614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4F894D2-65CF-7A43-9B02-1E40D0500D75}"/>
              </a:ext>
            </a:extLst>
          </p:cNvPr>
          <p:cNvCxnSpPr>
            <a:cxnSpLocks/>
          </p:cNvCxnSpPr>
          <p:nvPr/>
        </p:nvCxnSpPr>
        <p:spPr>
          <a:xfrm>
            <a:off x="6584607" y="3638433"/>
            <a:ext cx="5051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4A5F02-36F8-9D49-BCB4-3ABE39D572D9}"/>
              </a:ext>
            </a:extLst>
          </p:cNvPr>
          <p:cNvSpPr/>
          <p:nvPr/>
        </p:nvSpPr>
        <p:spPr>
          <a:xfrm>
            <a:off x="1699850" y="526487"/>
            <a:ext cx="5801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Data (image) generating ANN</a:t>
            </a:r>
          </a:p>
        </p:txBody>
      </p:sp>
      <p:pic>
        <p:nvPicPr>
          <p:cNvPr id="101" name="Picture 100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D7ED41E6-ABE5-0048-A15F-5300DC96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025" y="2420609"/>
            <a:ext cx="2540000" cy="2540000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5C6B412-7908-DF4F-A5EF-71F71A0E3C88}"/>
              </a:ext>
            </a:extLst>
          </p:cNvPr>
          <p:cNvGrpSpPr/>
          <p:nvPr/>
        </p:nvGrpSpPr>
        <p:grpSpPr>
          <a:xfrm rot="10800000">
            <a:off x="2421886" y="1388484"/>
            <a:ext cx="3484295" cy="4604250"/>
            <a:chOff x="4786832" y="1120326"/>
            <a:chExt cx="3414719" cy="4487474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60F7A37-F440-0B4E-8030-D9FC8BA20C9F}"/>
                </a:ext>
              </a:extLst>
            </p:cNvPr>
            <p:cNvSpPr/>
            <p:nvPr/>
          </p:nvSpPr>
          <p:spPr>
            <a:xfrm>
              <a:off x="4786834" y="2426434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B51D04-D894-F249-AB0C-C70A7648FE67}"/>
                </a:ext>
              </a:extLst>
            </p:cNvPr>
            <p:cNvSpPr/>
            <p:nvPr/>
          </p:nvSpPr>
          <p:spPr>
            <a:xfrm>
              <a:off x="4786834" y="3079488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5C13D78-0D41-D740-AEB3-A74535BF8ACB}"/>
                </a:ext>
              </a:extLst>
            </p:cNvPr>
            <p:cNvSpPr/>
            <p:nvPr/>
          </p:nvSpPr>
          <p:spPr>
            <a:xfrm>
              <a:off x="4786834" y="3732542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31CAE61-304E-3D48-A51A-4F0B054F920B}"/>
                </a:ext>
              </a:extLst>
            </p:cNvPr>
            <p:cNvSpPr/>
            <p:nvPr/>
          </p:nvSpPr>
          <p:spPr>
            <a:xfrm>
              <a:off x="6521537" y="2690211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4D2CD82-5622-4C43-984E-94D0F55E8723}"/>
                </a:ext>
              </a:extLst>
            </p:cNvPr>
            <p:cNvSpPr/>
            <p:nvPr/>
          </p:nvSpPr>
          <p:spPr>
            <a:xfrm>
              <a:off x="6521537" y="3343265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C105EB8-B9B9-4145-ACC6-C4BC3F38A6B8}"/>
                </a:ext>
              </a:extLst>
            </p:cNvPr>
            <p:cNvSpPr/>
            <p:nvPr/>
          </p:nvSpPr>
          <p:spPr>
            <a:xfrm>
              <a:off x="6521537" y="3996319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44477E-49C3-B445-8647-F3105DA3DD63}"/>
                </a:ext>
              </a:extLst>
            </p:cNvPr>
            <p:cNvCxnSpPr>
              <a:cxnSpLocks/>
              <a:stCxn id="123" idx="6"/>
              <a:endCxn id="118" idx="2"/>
            </p:cNvCxnSpPr>
            <p:nvPr/>
          </p:nvCxnSpPr>
          <p:spPr>
            <a:xfrm>
              <a:off x="5375919" y="2075343"/>
              <a:ext cx="1145618" cy="899443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943050B-01AA-624C-9682-E7BBF4961D2A}"/>
                </a:ext>
              </a:extLst>
            </p:cNvPr>
            <p:cNvSpPr/>
            <p:nvPr/>
          </p:nvSpPr>
          <p:spPr>
            <a:xfrm>
              <a:off x="4786834" y="1120326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3A62F7A-92D0-CE48-B451-9C33B1A917C9}"/>
                </a:ext>
              </a:extLst>
            </p:cNvPr>
            <p:cNvSpPr/>
            <p:nvPr/>
          </p:nvSpPr>
          <p:spPr>
            <a:xfrm>
              <a:off x="4786832" y="1790768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5A62DA9-9EAE-AD4C-AA4C-B41692BCCC73}"/>
                </a:ext>
              </a:extLst>
            </p:cNvPr>
            <p:cNvSpPr/>
            <p:nvPr/>
          </p:nvSpPr>
          <p:spPr>
            <a:xfrm>
              <a:off x="4786834" y="5038650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237296-CEF8-1C4F-8DBA-0CD0D46BE8AB}"/>
                </a:ext>
              </a:extLst>
            </p:cNvPr>
            <p:cNvSpPr/>
            <p:nvPr/>
          </p:nvSpPr>
          <p:spPr>
            <a:xfrm>
              <a:off x="4786834" y="4385596"/>
              <a:ext cx="589087" cy="56915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DB8144A-FF0C-4E44-B9B3-CF93234BB64B}"/>
                </a:ext>
              </a:extLst>
            </p:cNvPr>
            <p:cNvSpPr/>
            <p:nvPr/>
          </p:nvSpPr>
          <p:spPr>
            <a:xfrm>
              <a:off x="6521537" y="2037158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28FC52F-CEED-9D4C-813F-38D4817B71BC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5375921" y="1404901"/>
              <a:ext cx="1145616" cy="916832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D3E58C6-D360-9940-B753-59BA54DDE008}"/>
                </a:ext>
              </a:extLst>
            </p:cNvPr>
            <p:cNvCxnSpPr>
              <a:cxnSpLocks/>
              <a:stCxn id="122" idx="6"/>
              <a:endCxn id="118" idx="2"/>
            </p:cNvCxnSpPr>
            <p:nvPr/>
          </p:nvCxnSpPr>
          <p:spPr>
            <a:xfrm>
              <a:off x="5375921" y="1404901"/>
              <a:ext cx="1145616" cy="1569885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5372F84A-EEEB-FF4B-945C-0CB8AED2A3A5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5375921" y="2711009"/>
              <a:ext cx="1145616" cy="9168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68CDB1E-92DF-7144-9766-34DA89299B9D}"/>
                </a:ext>
              </a:extLst>
            </p:cNvPr>
            <p:cNvCxnSpPr>
              <a:cxnSpLocks/>
              <a:stCxn id="115" idx="6"/>
              <a:endCxn id="126" idx="2"/>
            </p:cNvCxnSpPr>
            <p:nvPr/>
          </p:nvCxnSpPr>
          <p:spPr>
            <a:xfrm flipV="1">
              <a:off x="5375921" y="2321733"/>
              <a:ext cx="1145616" cy="389276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8B154937-C36C-684A-BAEB-E7210AA4E62C}"/>
                </a:ext>
              </a:extLst>
            </p:cNvPr>
            <p:cNvCxnSpPr>
              <a:cxnSpLocks/>
              <a:stCxn id="124" idx="6"/>
              <a:endCxn id="120" idx="2"/>
            </p:cNvCxnSpPr>
            <p:nvPr/>
          </p:nvCxnSpPr>
          <p:spPr>
            <a:xfrm flipV="1">
              <a:off x="5375921" y="4280894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818E923-8BE7-5140-8E84-76BF505B9890}"/>
                </a:ext>
              </a:extLst>
            </p:cNvPr>
            <p:cNvCxnSpPr>
              <a:cxnSpLocks/>
              <a:stCxn id="124" idx="6"/>
              <a:endCxn id="119" idx="2"/>
            </p:cNvCxnSpPr>
            <p:nvPr/>
          </p:nvCxnSpPr>
          <p:spPr>
            <a:xfrm flipV="1">
              <a:off x="5375921" y="3627840"/>
              <a:ext cx="1145616" cy="1695385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154FFD32-4AEA-D94C-9FD2-68B9739FC94E}"/>
                </a:ext>
              </a:extLst>
            </p:cNvPr>
            <p:cNvCxnSpPr>
              <a:cxnSpLocks/>
              <a:stCxn id="125" idx="6"/>
              <a:endCxn id="119" idx="2"/>
            </p:cNvCxnSpPr>
            <p:nvPr/>
          </p:nvCxnSpPr>
          <p:spPr>
            <a:xfrm flipV="1">
              <a:off x="5375921" y="3627840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6CCD183C-530C-784E-BD5B-807CC541E5BC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>
              <a:off x="5375921" y="4017117"/>
              <a:ext cx="1145616" cy="2637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EC09939E-F11A-7348-A0C3-BE84BCDF1305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 flipV="1">
              <a:off x="5375921" y="2974786"/>
              <a:ext cx="1145616" cy="10423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826C18F-EBA8-7244-8517-2E247709538A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5375921" y="3364063"/>
              <a:ext cx="1145616" cy="91683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DE86D82-B4AE-8146-B70D-C6C80766DAC3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>
              <a:off x="5375921" y="3364063"/>
              <a:ext cx="1145616" cy="2637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0A07FFA-8D97-4148-8037-A1F949DC6A70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5375921" y="2974786"/>
              <a:ext cx="1145616" cy="38927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D6827C5-9A59-1B46-AFFB-65BA3A8A4EAE}"/>
                </a:ext>
              </a:extLst>
            </p:cNvPr>
            <p:cNvCxnSpPr>
              <a:cxnSpLocks/>
              <a:stCxn id="116" idx="6"/>
              <a:endCxn id="126" idx="2"/>
            </p:cNvCxnSpPr>
            <p:nvPr/>
          </p:nvCxnSpPr>
          <p:spPr>
            <a:xfrm flipV="1">
              <a:off x="5375921" y="2321733"/>
              <a:ext cx="1145616" cy="104233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E905DFE-56F4-3745-814B-26D4A9B5BD46}"/>
                </a:ext>
              </a:extLst>
            </p:cNvPr>
            <p:cNvSpPr/>
            <p:nvPr/>
          </p:nvSpPr>
          <p:spPr>
            <a:xfrm>
              <a:off x="7612464" y="3072477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DD2B363-EFF9-6A4C-B25E-0B75C667EE6C}"/>
                </a:ext>
              </a:extLst>
            </p:cNvPr>
            <p:cNvSpPr/>
            <p:nvPr/>
          </p:nvSpPr>
          <p:spPr>
            <a:xfrm>
              <a:off x="7612464" y="3725531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93C86BE-74E8-2D4B-8013-CB77424BCF25}"/>
                </a:ext>
              </a:extLst>
            </p:cNvPr>
            <p:cNvSpPr/>
            <p:nvPr/>
          </p:nvSpPr>
          <p:spPr>
            <a:xfrm>
              <a:off x="7612464" y="2419424"/>
              <a:ext cx="589087" cy="5691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90B2B02-F8F9-1C45-A0A9-A94A486CD420}"/>
                </a:ext>
              </a:extLst>
            </p:cNvPr>
            <p:cNvCxnSpPr>
              <a:cxnSpLocks/>
              <a:stCxn id="126" idx="6"/>
              <a:endCxn id="142" idx="2"/>
            </p:cNvCxnSpPr>
            <p:nvPr/>
          </p:nvCxnSpPr>
          <p:spPr>
            <a:xfrm>
              <a:off x="7110624" y="2321733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760C7C1A-4C92-6B46-A55F-231F18999841}"/>
                </a:ext>
              </a:extLst>
            </p:cNvPr>
            <p:cNvCxnSpPr>
              <a:cxnSpLocks/>
              <a:stCxn id="118" idx="6"/>
              <a:endCxn id="142" idx="2"/>
            </p:cNvCxnSpPr>
            <p:nvPr/>
          </p:nvCxnSpPr>
          <p:spPr>
            <a:xfrm flipV="1">
              <a:off x="7110624" y="2703999"/>
              <a:ext cx="501840" cy="27078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0871B0BC-00DC-CF41-A1BC-A6C1E00460E1}"/>
                </a:ext>
              </a:extLst>
            </p:cNvPr>
            <p:cNvCxnSpPr>
              <a:cxnSpLocks/>
              <a:stCxn id="119" idx="6"/>
              <a:endCxn id="142" idx="2"/>
            </p:cNvCxnSpPr>
            <p:nvPr/>
          </p:nvCxnSpPr>
          <p:spPr>
            <a:xfrm flipV="1">
              <a:off x="7110624" y="2703999"/>
              <a:ext cx="501840" cy="923841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C763E3A-AB06-E641-9E61-17D13D1C4F40}"/>
                </a:ext>
              </a:extLst>
            </p:cNvPr>
            <p:cNvCxnSpPr>
              <a:cxnSpLocks/>
              <a:stCxn id="120" idx="6"/>
              <a:endCxn id="142" idx="2"/>
            </p:cNvCxnSpPr>
            <p:nvPr/>
          </p:nvCxnSpPr>
          <p:spPr>
            <a:xfrm flipV="1">
              <a:off x="7110624" y="2703999"/>
              <a:ext cx="501840" cy="157689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4A5CF7D0-E779-354A-AC32-17F42D311596}"/>
                </a:ext>
              </a:extLst>
            </p:cNvPr>
            <p:cNvCxnSpPr>
              <a:cxnSpLocks/>
              <a:stCxn id="126" idx="6"/>
              <a:endCxn id="140" idx="2"/>
            </p:cNvCxnSpPr>
            <p:nvPr/>
          </p:nvCxnSpPr>
          <p:spPr>
            <a:xfrm>
              <a:off x="7110624" y="2321733"/>
              <a:ext cx="501840" cy="1035319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E2504E4-D793-ED40-9D52-46B59496263D}"/>
                </a:ext>
              </a:extLst>
            </p:cNvPr>
            <p:cNvCxnSpPr>
              <a:cxnSpLocks/>
              <a:stCxn id="119" idx="6"/>
              <a:endCxn id="140" idx="2"/>
            </p:cNvCxnSpPr>
            <p:nvPr/>
          </p:nvCxnSpPr>
          <p:spPr>
            <a:xfrm flipV="1">
              <a:off x="7110624" y="3357052"/>
              <a:ext cx="501840" cy="2707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61480AE2-D502-9C45-A251-1A04DC5DB143}"/>
                </a:ext>
              </a:extLst>
            </p:cNvPr>
            <p:cNvCxnSpPr>
              <a:cxnSpLocks/>
              <a:stCxn id="118" idx="6"/>
              <a:endCxn id="140" idx="2"/>
            </p:cNvCxnSpPr>
            <p:nvPr/>
          </p:nvCxnSpPr>
          <p:spPr>
            <a:xfrm>
              <a:off x="7110624" y="2974786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093299-C78E-BC4A-B836-47B60CB3783E}"/>
                </a:ext>
              </a:extLst>
            </p:cNvPr>
            <p:cNvCxnSpPr>
              <a:cxnSpLocks/>
              <a:stCxn id="120" idx="6"/>
              <a:endCxn id="141" idx="2"/>
            </p:cNvCxnSpPr>
            <p:nvPr/>
          </p:nvCxnSpPr>
          <p:spPr>
            <a:xfrm flipV="1">
              <a:off x="7110624" y="4010106"/>
              <a:ext cx="501840" cy="2707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3C750CB6-3518-194F-B3B7-604604C42835}"/>
                </a:ext>
              </a:extLst>
            </p:cNvPr>
            <p:cNvCxnSpPr>
              <a:cxnSpLocks/>
              <a:stCxn id="118" idx="6"/>
              <a:endCxn id="141" idx="2"/>
            </p:cNvCxnSpPr>
            <p:nvPr/>
          </p:nvCxnSpPr>
          <p:spPr>
            <a:xfrm>
              <a:off x="7110624" y="2974786"/>
              <a:ext cx="501840" cy="103532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1DB25E1B-928C-9746-A8C4-E6E8C4A31FC8}"/>
                </a:ext>
              </a:extLst>
            </p:cNvPr>
            <p:cNvCxnSpPr>
              <a:cxnSpLocks/>
              <a:stCxn id="126" idx="6"/>
              <a:endCxn id="141" idx="2"/>
            </p:cNvCxnSpPr>
            <p:nvPr/>
          </p:nvCxnSpPr>
          <p:spPr>
            <a:xfrm>
              <a:off x="7110624" y="2321733"/>
              <a:ext cx="501840" cy="1688373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B41DEF4-7B85-444D-A55D-E6ABCA697C35}"/>
                </a:ext>
              </a:extLst>
            </p:cNvPr>
            <p:cNvCxnSpPr>
              <a:cxnSpLocks/>
              <a:stCxn id="120" idx="6"/>
              <a:endCxn id="140" idx="2"/>
            </p:cNvCxnSpPr>
            <p:nvPr/>
          </p:nvCxnSpPr>
          <p:spPr>
            <a:xfrm flipV="1">
              <a:off x="7110624" y="3357052"/>
              <a:ext cx="501840" cy="92384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E4EF6FD6-B0A2-2049-88F2-06B5608A1956}"/>
                </a:ext>
              </a:extLst>
            </p:cNvPr>
            <p:cNvCxnSpPr>
              <a:cxnSpLocks/>
              <a:stCxn id="119" idx="6"/>
              <a:endCxn id="141" idx="2"/>
            </p:cNvCxnSpPr>
            <p:nvPr/>
          </p:nvCxnSpPr>
          <p:spPr>
            <a:xfrm>
              <a:off x="7110624" y="3627840"/>
              <a:ext cx="501840" cy="382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9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399DF6-0BB6-3A4D-8015-12789BDF4783}"/>
              </a:ext>
            </a:extLst>
          </p:cNvPr>
          <p:cNvGrpSpPr/>
          <p:nvPr/>
        </p:nvGrpSpPr>
        <p:grpSpPr>
          <a:xfrm>
            <a:off x="1013791" y="2090612"/>
            <a:ext cx="3751647" cy="2575433"/>
            <a:chOff x="764065" y="3558161"/>
            <a:chExt cx="3751647" cy="257543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429E1A-A54A-1D48-AF3E-47B348C88D35}"/>
                </a:ext>
              </a:extLst>
            </p:cNvPr>
            <p:cNvSpPr/>
            <p:nvPr/>
          </p:nvSpPr>
          <p:spPr>
            <a:xfrm>
              <a:off x="764065" y="3558161"/>
              <a:ext cx="2557073" cy="2557073"/>
            </a:xfrm>
            <a:custGeom>
              <a:avLst/>
              <a:gdLst>
                <a:gd name="connsiteX0" fmla="*/ 0 w 2557073"/>
                <a:gd name="connsiteY0" fmla="*/ 1278537 h 2557073"/>
                <a:gd name="connsiteX1" fmla="*/ 1278537 w 2557073"/>
                <a:gd name="connsiteY1" fmla="*/ 0 h 2557073"/>
                <a:gd name="connsiteX2" fmla="*/ 2557074 w 2557073"/>
                <a:gd name="connsiteY2" fmla="*/ 1278537 h 2557073"/>
                <a:gd name="connsiteX3" fmla="*/ 1278537 w 2557073"/>
                <a:gd name="connsiteY3" fmla="*/ 2557074 h 2557073"/>
                <a:gd name="connsiteX4" fmla="*/ 0 w 2557073"/>
                <a:gd name="connsiteY4" fmla="*/ 1278537 h 255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073" h="2557073">
                  <a:moveTo>
                    <a:pt x="0" y="1278537"/>
                  </a:moveTo>
                  <a:cubicBezTo>
                    <a:pt x="0" y="572421"/>
                    <a:pt x="572421" y="0"/>
                    <a:pt x="1278537" y="0"/>
                  </a:cubicBezTo>
                  <a:cubicBezTo>
                    <a:pt x="1984653" y="0"/>
                    <a:pt x="2557074" y="572421"/>
                    <a:pt x="2557074" y="1278537"/>
                  </a:cubicBezTo>
                  <a:cubicBezTo>
                    <a:pt x="2557074" y="1984653"/>
                    <a:pt x="1984653" y="2557074"/>
                    <a:pt x="1278537" y="2557074"/>
                  </a:cubicBezTo>
                  <a:cubicBezTo>
                    <a:pt x="572421" y="2557074"/>
                    <a:pt x="0" y="1984653"/>
                    <a:pt x="0" y="127853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57068" tIns="301534" rIns="725657" bIns="301534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FDD28DA-5088-4A48-B1C6-CA22FE5AD075}"/>
                </a:ext>
              </a:extLst>
            </p:cNvPr>
            <p:cNvSpPr/>
            <p:nvPr/>
          </p:nvSpPr>
          <p:spPr>
            <a:xfrm>
              <a:off x="1958639" y="3576521"/>
              <a:ext cx="2557073" cy="2557073"/>
            </a:xfrm>
            <a:custGeom>
              <a:avLst/>
              <a:gdLst>
                <a:gd name="connsiteX0" fmla="*/ 0 w 2557073"/>
                <a:gd name="connsiteY0" fmla="*/ 1278537 h 2557073"/>
                <a:gd name="connsiteX1" fmla="*/ 1278537 w 2557073"/>
                <a:gd name="connsiteY1" fmla="*/ 0 h 2557073"/>
                <a:gd name="connsiteX2" fmla="*/ 2557074 w 2557073"/>
                <a:gd name="connsiteY2" fmla="*/ 1278537 h 2557073"/>
                <a:gd name="connsiteX3" fmla="*/ 1278537 w 2557073"/>
                <a:gd name="connsiteY3" fmla="*/ 2557074 h 2557073"/>
                <a:gd name="connsiteX4" fmla="*/ 0 w 2557073"/>
                <a:gd name="connsiteY4" fmla="*/ 1278537 h 255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073" h="2557073">
                  <a:moveTo>
                    <a:pt x="0" y="1278537"/>
                  </a:moveTo>
                  <a:cubicBezTo>
                    <a:pt x="0" y="572421"/>
                    <a:pt x="572421" y="0"/>
                    <a:pt x="1278537" y="0"/>
                  </a:cubicBezTo>
                  <a:cubicBezTo>
                    <a:pt x="1984653" y="0"/>
                    <a:pt x="2557074" y="572421"/>
                    <a:pt x="2557074" y="1278537"/>
                  </a:cubicBezTo>
                  <a:cubicBezTo>
                    <a:pt x="2557074" y="1984653"/>
                    <a:pt x="1984653" y="2557074"/>
                    <a:pt x="1278537" y="2557074"/>
                  </a:cubicBezTo>
                  <a:cubicBezTo>
                    <a:pt x="572421" y="2557074"/>
                    <a:pt x="0" y="1984653"/>
                    <a:pt x="0" y="127853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alpha val="50000"/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725656" tIns="301534" rIns="357069" bIns="301534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342DCC-0468-BC41-9A80-2AEB6688F953}"/>
              </a:ext>
            </a:extLst>
          </p:cNvPr>
          <p:cNvSpPr txBox="1"/>
          <p:nvPr/>
        </p:nvSpPr>
        <p:spPr>
          <a:xfrm>
            <a:off x="1013789" y="835923"/>
            <a:ext cx="453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Non-zero sum game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FDA4D-D941-D94A-A1E8-3D995D26F6E4}"/>
              </a:ext>
            </a:extLst>
          </p:cNvPr>
          <p:cNvSpPr txBox="1"/>
          <p:nvPr/>
        </p:nvSpPr>
        <p:spPr>
          <a:xfrm>
            <a:off x="7639880" y="828860"/>
            <a:ext cx="382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Zero sum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F1375-A305-B242-9BF7-936C43BDFDB1}"/>
              </a:ext>
            </a:extLst>
          </p:cNvPr>
          <p:cNvSpPr txBox="1"/>
          <p:nvPr/>
        </p:nvSpPr>
        <p:spPr>
          <a:xfrm>
            <a:off x="2208365" y="3101848"/>
            <a:ext cx="155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win-win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669A0-740A-AF46-AAB8-1E625D3B447D}"/>
              </a:ext>
            </a:extLst>
          </p:cNvPr>
          <p:cNvSpPr txBox="1"/>
          <p:nvPr/>
        </p:nvSpPr>
        <p:spPr>
          <a:xfrm>
            <a:off x="3486901" y="3928752"/>
            <a:ext cx="155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Lost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CB3EA-41A1-0F4D-9FD1-6EC8338360BA}"/>
              </a:ext>
            </a:extLst>
          </p:cNvPr>
          <p:cNvSpPr txBox="1"/>
          <p:nvPr/>
        </p:nvSpPr>
        <p:spPr>
          <a:xfrm>
            <a:off x="1597724" y="3874766"/>
            <a:ext cx="155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Win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36BB48-E780-5644-AE8D-E50515386C54}"/>
              </a:ext>
            </a:extLst>
          </p:cNvPr>
          <p:cNvGrpSpPr/>
          <p:nvPr/>
        </p:nvGrpSpPr>
        <p:grpSpPr>
          <a:xfrm>
            <a:off x="6348365" y="2072252"/>
            <a:ext cx="5149073" cy="2575433"/>
            <a:chOff x="-194864" y="3558161"/>
            <a:chExt cx="5149073" cy="2575433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748C38E-0030-3945-81C0-EF4CA223BEF0}"/>
                </a:ext>
              </a:extLst>
            </p:cNvPr>
            <p:cNvSpPr/>
            <p:nvPr/>
          </p:nvSpPr>
          <p:spPr>
            <a:xfrm>
              <a:off x="-194864" y="3558161"/>
              <a:ext cx="2557073" cy="2557073"/>
            </a:xfrm>
            <a:custGeom>
              <a:avLst/>
              <a:gdLst>
                <a:gd name="connsiteX0" fmla="*/ 0 w 2557073"/>
                <a:gd name="connsiteY0" fmla="*/ 1278537 h 2557073"/>
                <a:gd name="connsiteX1" fmla="*/ 1278537 w 2557073"/>
                <a:gd name="connsiteY1" fmla="*/ 0 h 2557073"/>
                <a:gd name="connsiteX2" fmla="*/ 2557074 w 2557073"/>
                <a:gd name="connsiteY2" fmla="*/ 1278537 h 2557073"/>
                <a:gd name="connsiteX3" fmla="*/ 1278537 w 2557073"/>
                <a:gd name="connsiteY3" fmla="*/ 2557074 h 2557073"/>
                <a:gd name="connsiteX4" fmla="*/ 0 w 2557073"/>
                <a:gd name="connsiteY4" fmla="*/ 1278537 h 255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073" h="2557073">
                  <a:moveTo>
                    <a:pt x="0" y="1278537"/>
                  </a:moveTo>
                  <a:cubicBezTo>
                    <a:pt x="0" y="572421"/>
                    <a:pt x="572421" y="0"/>
                    <a:pt x="1278537" y="0"/>
                  </a:cubicBezTo>
                  <a:cubicBezTo>
                    <a:pt x="1984653" y="0"/>
                    <a:pt x="2557074" y="572421"/>
                    <a:pt x="2557074" y="1278537"/>
                  </a:cubicBezTo>
                  <a:cubicBezTo>
                    <a:pt x="2557074" y="1984653"/>
                    <a:pt x="1984653" y="2557074"/>
                    <a:pt x="1278537" y="2557074"/>
                  </a:cubicBezTo>
                  <a:cubicBezTo>
                    <a:pt x="572421" y="2557074"/>
                    <a:pt x="0" y="1984653"/>
                    <a:pt x="0" y="127853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57068" tIns="301534" rIns="725657" bIns="301534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C8ED038-EC79-3942-BC61-3388A1EEE11D}"/>
                </a:ext>
              </a:extLst>
            </p:cNvPr>
            <p:cNvSpPr/>
            <p:nvPr/>
          </p:nvSpPr>
          <p:spPr>
            <a:xfrm>
              <a:off x="2397136" y="3576521"/>
              <a:ext cx="2557073" cy="2557073"/>
            </a:xfrm>
            <a:custGeom>
              <a:avLst/>
              <a:gdLst>
                <a:gd name="connsiteX0" fmla="*/ 0 w 2557073"/>
                <a:gd name="connsiteY0" fmla="*/ 1278537 h 2557073"/>
                <a:gd name="connsiteX1" fmla="*/ 1278537 w 2557073"/>
                <a:gd name="connsiteY1" fmla="*/ 0 h 2557073"/>
                <a:gd name="connsiteX2" fmla="*/ 2557074 w 2557073"/>
                <a:gd name="connsiteY2" fmla="*/ 1278537 h 2557073"/>
                <a:gd name="connsiteX3" fmla="*/ 1278537 w 2557073"/>
                <a:gd name="connsiteY3" fmla="*/ 2557074 h 2557073"/>
                <a:gd name="connsiteX4" fmla="*/ 0 w 2557073"/>
                <a:gd name="connsiteY4" fmla="*/ 1278537 h 255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073" h="2557073">
                  <a:moveTo>
                    <a:pt x="0" y="1278537"/>
                  </a:moveTo>
                  <a:cubicBezTo>
                    <a:pt x="0" y="572421"/>
                    <a:pt x="572421" y="0"/>
                    <a:pt x="1278537" y="0"/>
                  </a:cubicBezTo>
                  <a:cubicBezTo>
                    <a:pt x="1984653" y="0"/>
                    <a:pt x="2557074" y="572421"/>
                    <a:pt x="2557074" y="1278537"/>
                  </a:cubicBezTo>
                  <a:cubicBezTo>
                    <a:pt x="2557074" y="1984653"/>
                    <a:pt x="1984653" y="2557074"/>
                    <a:pt x="1278537" y="2557074"/>
                  </a:cubicBezTo>
                  <a:cubicBezTo>
                    <a:pt x="572421" y="2557074"/>
                    <a:pt x="0" y="1984653"/>
                    <a:pt x="0" y="127853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alpha val="50000"/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725656" tIns="301534" rIns="357069" bIns="301534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D1CFEC-6AA6-284F-9118-2CF142ED676B}"/>
              </a:ext>
            </a:extLst>
          </p:cNvPr>
          <p:cNvSpPr txBox="1"/>
          <p:nvPr/>
        </p:nvSpPr>
        <p:spPr>
          <a:xfrm>
            <a:off x="9864365" y="3089178"/>
            <a:ext cx="155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Lost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FA292-A40B-AD40-B82B-3BDB7C483571}"/>
              </a:ext>
            </a:extLst>
          </p:cNvPr>
          <p:cNvSpPr txBox="1"/>
          <p:nvPr/>
        </p:nvSpPr>
        <p:spPr>
          <a:xfrm>
            <a:off x="7161857" y="3146654"/>
            <a:ext cx="155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64EC34-E34C-514C-9BC3-FD4E38B3DC3B}"/>
              </a:ext>
            </a:extLst>
          </p:cNvPr>
          <p:cNvSpPr txBox="1"/>
          <p:nvPr/>
        </p:nvSpPr>
        <p:spPr>
          <a:xfrm>
            <a:off x="132964" y="5201598"/>
            <a:ext cx="3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what Player #1 wants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4F9C70-A3BC-734D-A66D-FA791F7CD7AD}"/>
              </a:ext>
            </a:extLst>
          </p:cNvPr>
          <p:cNvSpPr txBox="1"/>
          <p:nvPr/>
        </p:nvSpPr>
        <p:spPr>
          <a:xfrm>
            <a:off x="3175331" y="5719472"/>
            <a:ext cx="3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what Player #2 wants</a:t>
            </a:r>
          </a:p>
        </p:txBody>
      </p:sp>
      <p:pic>
        <p:nvPicPr>
          <p:cNvPr id="33" name="Graphic 32" descr="Line arrow: Anti-clockwise curve with solid fill">
            <a:extLst>
              <a:ext uri="{FF2B5EF4-FFF2-40B4-BE49-F238E27FC236}">
                <a16:creationId xmlns:a16="http://schemas.microsoft.com/office/drawing/2014/main" id="{2F996326-E65C-C84F-826A-7141C23B1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7197" y="4647685"/>
            <a:ext cx="914400" cy="914400"/>
          </a:xfrm>
          <a:prstGeom prst="rect">
            <a:avLst/>
          </a:prstGeom>
        </p:spPr>
      </p:pic>
      <p:pic>
        <p:nvPicPr>
          <p:cNvPr id="34" name="Graphic 33" descr="Line arrow: Anti-clockwise curve with solid fill">
            <a:extLst>
              <a:ext uri="{FF2B5EF4-FFF2-40B4-BE49-F238E27FC236}">
                <a16:creationId xmlns:a16="http://schemas.microsoft.com/office/drawing/2014/main" id="{C06EDF4C-B8A2-8A4D-9AB5-849EE7EF3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31445" y="42688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0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918A0-05C2-BB49-9A63-10A3C09F4E17}"/>
              </a:ext>
            </a:extLst>
          </p:cNvPr>
          <p:cNvSpPr txBox="1"/>
          <p:nvPr/>
        </p:nvSpPr>
        <p:spPr>
          <a:xfrm>
            <a:off x="1250303" y="2427745"/>
            <a:ext cx="2631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Generator </a:t>
            </a:r>
          </a:p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“Artist”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F663B-4248-7949-8FF4-01482014F9F1}"/>
              </a:ext>
            </a:extLst>
          </p:cNvPr>
          <p:cNvSpPr txBox="1"/>
          <p:nvPr/>
        </p:nvSpPr>
        <p:spPr>
          <a:xfrm>
            <a:off x="5867383" y="5176676"/>
            <a:ext cx="2623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Discriminator </a:t>
            </a:r>
          </a:p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“Critic”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458FAD-91D6-C840-8AC4-B6B882B4699F}"/>
              </a:ext>
            </a:extLst>
          </p:cNvPr>
          <p:cNvCxnSpPr>
            <a:cxnSpLocks/>
          </p:cNvCxnSpPr>
          <p:nvPr/>
        </p:nvCxnSpPr>
        <p:spPr>
          <a:xfrm>
            <a:off x="3349759" y="1676392"/>
            <a:ext cx="53177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F690BA-0736-A141-83B0-6EA50A34A662}"/>
              </a:ext>
            </a:extLst>
          </p:cNvPr>
          <p:cNvSpPr txBox="1"/>
          <p:nvPr/>
        </p:nvSpPr>
        <p:spPr>
          <a:xfrm>
            <a:off x="3706519" y="129364"/>
            <a:ext cx="3272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generated sample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934B5D-8E26-D64A-9082-363BAB9A0C63}"/>
              </a:ext>
            </a:extLst>
          </p:cNvPr>
          <p:cNvSpPr txBox="1"/>
          <p:nvPr/>
        </p:nvSpPr>
        <p:spPr>
          <a:xfrm>
            <a:off x="2210001" y="4640617"/>
            <a:ext cx="3068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“Fake!”</a:t>
            </a:r>
          </a:p>
        </p:txBody>
      </p:sp>
      <p:pic>
        <p:nvPicPr>
          <p:cNvPr id="8" name="Graphic 7" descr="Artist male with solid fill">
            <a:extLst>
              <a:ext uri="{FF2B5EF4-FFF2-40B4-BE49-F238E27FC236}">
                <a16:creationId xmlns:a16="http://schemas.microsoft.com/office/drawing/2014/main" id="{D665F8D8-D901-CF43-AF85-3A44762CC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988" y="720999"/>
            <a:ext cx="1721319" cy="1761223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7655EF-4974-3748-8B36-D86098A607F4}"/>
              </a:ext>
            </a:extLst>
          </p:cNvPr>
          <p:cNvSpPr/>
          <p:nvPr/>
        </p:nvSpPr>
        <p:spPr>
          <a:xfrm>
            <a:off x="1143582" y="720999"/>
            <a:ext cx="1884324" cy="2744908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1026" name="Picture 2" descr="Méthode 1 - Grumpy Cat Cartoon Transparent PNG Image | Transparent PNG Free  Download on SeekPNG">
            <a:extLst>
              <a:ext uri="{FF2B5EF4-FFF2-40B4-BE49-F238E27FC236}">
                <a16:creationId xmlns:a16="http://schemas.microsoft.com/office/drawing/2014/main" id="{948716D3-9D9E-0841-B0FC-B92EB22D7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27" y="3465908"/>
            <a:ext cx="3755593" cy="188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C6436D0-72C1-5947-88D8-1CCD17F87CA5}"/>
              </a:ext>
            </a:extLst>
          </p:cNvPr>
          <p:cNvSpPr/>
          <p:nvPr/>
        </p:nvSpPr>
        <p:spPr>
          <a:xfrm>
            <a:off x="5733156" y="3465908"/>
            <a:ext cx="2506682" cy="2707431"/>
          </a:xfrm>
          <a:prstGeom prst="roundRect">
            <a:avLst/>
          </a:prstGeom>
          <a:noFill/>
          <a:ln w="635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6C613-181F-4945-AAAB-5B0412973106}"/>
              </a:ext>
            </a:extLst>
          </p:cNvPr>
          <p:cNvSpPr txBox="1"/>
          <p:nvPr/>
        </p:nvSpPr>
        <p:spPr>
          <a:xfrm>
            <a:off x="1616114" y="3609984"/>
            <a:ext cx="118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75842-4771-2147-9C1B-0711D10E2263}"/>
              </a:ext>
            </a:extLst>
          </p:cNvPr>
          <p:cNvSpPr txBox="1"/>
          <p:nvPr/>
        </p:nvSpPr>
        <p:spPr>
          <a:xfrm>
            <a:off x="6435175" y="6334780"/>
            <a:ext cx="118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D8F3B61-5F8A-5545-850F-B102858020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8"/>
          <a:stretch/>
        </p:blipFill>
        <p:spPr>
          <a:xfrm>
            <a:off x="8229990" y="768509"/>
            <a:ext cx="1884324" cy="175813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14CCB4-8A71-7C4A-A719-166D27A1B848}"/>
              </a:ext>
            </a:extLst>
          </p:cNvPr>
          <p:cNvCxnSpPr>
            <a:cxnSpLocks/>
          </p:cNvCxnSpPr>
          <p:nvPr/>
        </p:nvCxnSpPr>
        <p:spPr>
          <a:xfrm flipH="1">
            <a:off x="4709396" y="4943699"/>
            <a:ext cx="72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ED387-C1E9-BC42-BDD0-B01D4823A36B}"/>
              </a:ext>
            </a:extLst>
          </p:cNvPr>
          <p:cNvCxnSpPr>
            <a:cxnSpLocks/>
          </p:cNvCxnSpPr>
          <p:nvPr/>
        </p:nvCxnSpPr>
        <p:spPr>
          <a:xfrm>
            <a:off x="8490858" y="4910074"/>
            <a:ext cx="72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BA4DAA-E6D5-794D-A239-D268CE569AEC}"/>
              </a:ext>
            </a:extLst>
          </p:cNvPr>
          <p:cNvSpPr txBox="1"/>
          <p:nvPr/>
        </p:nvSpPr>
        <p:spPr>
          <a:xfrm>
            <a:off x="9461878" y="4617686"/>
            <a:ext cx="2031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“Real!”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1950B5-A4AA-5F47-9B08-2E2985387A71}"/>
              </a:ext>
            </a:extLst>
          </p:cNvPr>
          <p:cNvCxnSpPr>
            <a:cxnSpLocks/>
          </p:cNvCxnSpPr>
          <p:nvPr/>
        </p:nvCxnSpPr>
        <p:spPr>
          <a:xfrm rot="8100000">
            <a:off x="8134396" y="3095977"/>
            <a:ext cx="72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950676-D0A3-0441-9379-400DC2BFC42D}"/>
              </a:ext>
            </a:extLst>
          </p:cNvPr>
          <p:cNvCxnSpPr>
            <a:cxnSpLocks/>
          </p:cNvCxnSpPr>
          <p:nvPr/>
        </p:nvCxnSpPr>
        <p:spPr>
          <a:xfrm rot="2700000">
            <a:off x="5118598" y="3059566"/>
            <a:ext cx="72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015E0E5-0683-A14A-A78A-EBBBFA6DBC6F}"/>
              </a:ext>
            </a:extLst>
          </p:cNvPr>
          <p:cNvSpPr txBox="1"/>
          <p:nvPr/>
        </p:nvSpPr>
        <p:spPr>
          <a:xfrm>
            <a:off x="7825755" y="111989"/>
            <a:ext cx="3272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targer sample</a:t>
            </a:r>
          </a:p>
        </p:txBody>
      </p:sp>
      <p:pic>
        <p:nvPicPr>
          <p:cNvPr id="39" name="Picture 38" descr="A black and white checkered surface&#10;&#10;Description automatically generated with low confidence">
            <a:extLst>
              <a:ext uri="{FF2B5EF4-FFF2-40B4-BE49-F238E27FC236}">
                <a16:creationId xmlns:a16="http://schemas.microsoft.com/office/drawing/2014/main" id="{D2C5B394-6892-9E43-8318-A522934C0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929" y="687838"/>
            <a:ext cx="1844454" cy="177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1" grpId="0" animBg="1"/>
      <p:bldP spid="24" grpId="0" animBg="1"/>
      <p:bldP spid="25" grpId="0"/>
      <p:bldP spid="26" grpId="0"/>
      <p:bldP spid="31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918A0-05C2-BB49-9A63-10A3C09F4E17}"/>
              </a:ext>
            </a:extLst>
          </p:cNvPr>
          <p:cNvSpPr txBox="1"/>
          <p:nvPr/>
        </p:nvSpPr>
        <p:spPr>
          <a:xfrm>
            <a:off x="1250303" y="2427745"/>
            <a:ext cx="2631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Generator </a:t>
            </a:r>
          </a:p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“Artist”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F663B-4248-7949-8FF4-01482014F9F1}"/>
              </a:ext>
            </a:extLst>
          </p:cNvPr>
          <p:cNvSpPr txBox="1"/>
          <p:nvPr/>
        </p:nvSpPr>
        <p:spPr>
          <a:xfrm>
            <a:off x="5867383" y="5176676"/>
            <a:ext cx="2623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Discriminator </a:t>
            </a:r>
          </a:p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“Critic”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458FAD-91D6-C840-8AC4-B6B882B4699F}"/>
              </a:ext>
            </a:extLst>
          </p:cNvPr>
          <p:cNvCxnSpPr>
            <a:cxnSpLocks/>
          </p:cNvCxnSpPr>
          <p:nvPr/>
        </p:nvCxnSpPr>
        <p:spPr>
          <a:xfrm>
            <a:off x="3349759" y="1676392"/>
            <a:ext cx="53177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F690BA-0736-A141-83B0-6EA50A34A662}"/>
              </a:ext>
            </a:extLst>
          </p:cNvPr>
          <p:cNvSpPr txBox="1"/>
          <p:nvPr/>
        </p:nvSpPr>
        <p:spPr>
          <a:xfrm>
            <a:off x="3706519" y="129364"/>
            <a:ext cx="3272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generated sample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934B5D-8E26-D64A-9082-363BAB9A0C63}"/>
              </a:ext>
            </a:extLst>
          </p:cNvPr>
          <p:cNvSpPr txBox="1"/>
          <p:nvPr/>
        </p:nvSpPr>
        <p:spPr>
          <a:xfrm>
            <a:off x="2210001" y="4640617"/>
            <a:ext cx="3068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“Real!”</a:t>
            </a:r>
          </a:p>
        </p:txBody>
      </p:sp>
      <p:pic>
        <p:nvPicPr>
          <p:cNvPr id="8" name="Graphic 7" descr="Artist male with solid fill">
            <a:extLst>
              <a:ext uri="{FF2B5EF4-FFF2-40B4-BE49-F238E27FC236}">
                <a16:creationId xmlns:a16="http://schemas.microsoft.com/office/drawing/2014/main" id="{D665F8D8-D901-CF43-AF85-3A44762CC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988" y="720999"/>
            <a:ext cx="1721319" cy="1761223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7655EF-4974-3748-8B36-D86098A607F4}"/>
              </a:ext>
            </a:extLst>
          </p:cNvPr>
          <p:cNvSpPr/>
          <p:nvPr/>
        </p:nvSpPr>
        <p:spPr>
          <a:xfrm>
            <a:off x="1143582" y="720999"/>
            <a:ext cx="1884324" cy="2744908"/>
          </a:xfrm>
          <a:prstGeom prst="roundRect">
            <a:avLst/>
          </a:prstGeom>
          <a:noFill/>
          <a:ln w="635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1026" name="Picture 2" descr="Méthode 1 - Grumpy Cat Cartoon Transparent PNG Image | Transparent PNG Free  Download on SeekPNG">
            <a:extLst>
              <a:ext uri="{FF2B5EF4-FFF2-40B4-BE49-F238E27FC236}">
                <a16:creationId xmlns:a16="http://schemas.microsoft.com/office/drawing/2014/main" id="{948716D3-9D9E-0841-B0FC-B92EB22D7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27" y="3465908"/>
            <a:ext cx="3755593" cy="188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C6436D0-72C1-5947-88D8-1CCD17F87CA5}"/>
              </a:ext>
            </a:extLst>
          </p:cNvPr>
          <p:cNvSpPr/>
          <p:nvPr/>
        </p:nvSpPr>
        <p:spPr>
          <a:xfrm>
            <a:off x="5733156" y="3465908"/>
            <a:ext cx="2506682" cy="2707431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6C613-181F-4945-AAAB-5B0412973106}"/>
              </a:ext>
            </a:extLst>
          </p:cNvPr>
          <p:cNvSpPr txBox="1"/>
          <p:nvPr/>
        </p:nvSpPr>
        <p:spPr>
          <a:xfrm>
            <a:off x="1616114" y="3609984"/>
            <a:ext cx="118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b="1" dirty="0">
                <a:solidFill>
                  <a:schemeClr val="accent5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75842-4771-2147-9C1B-0711D10E2263}"/>
              </a:ext>
            </a:extLst>
          </p:cNvPr>
          <p:cNvSpPr txBox="1"/>
          <p:nvPr/>
        </p:nvSpPr>
        <p:spPr>
          <a:xfrm>
            <a:off x="6435175" y="6334780"/>
            <a:ext cx="118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LOSE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D8F3B61-5F8A-5545-850F-B102858020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8"/>
          <a:stretch/>
        </p:blipFill>
        <p:spPr>
          <a:xfrm>
            <a:off x="8229990" y="768509"/>
            <a:ext cx="1884324" cy="175813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14CCB4-8A71-7C4A-A719-166D27A1B848}"/>
              </a:ext>
            </a:extLst>
          </p:cNvPr>
          <p:cNvCxnSpPr>
            <a:cxnSpLocks/>
          </p:cNvCxnSpPr>
          <p:nvPr/>
        </p:nvCxnSpPr>
        <p:spPr>
          <a:xfrm flipH="1">
            <a:off x="4709396" y="4943699"/>
            <a:ext cx="72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ED387-C1E9-BC42-BDD0-B01D4823A36B}"/>
              </a:ext>
            </a:extLst>
          </p:cNvPr>
          <p:cNvCxnSpPr>
            <a:cxnSpLocks/>
          </p:cNvCxnSpPr>
          <p:nvPr/>
        </p:nvCxnSpPr>
        <p:spPr>
          <a:xfrm>
            <a:off x="8490858" y="4910074"/>
            <a:ext cx="72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BA4DAA-E6D5-794D-A239-D268CE569AEC}"/>
              </a:ext>
            </a:extLst>
          </p:cNvPr>
          <p:cNvSpPr txBox="1"/>
          <p:nvPr/>
        </p:nvSpPr>
        <p:spPr>
          <a:xfrm>
            <a:off x="9461878" y="4617686"/>
            <a:ext cx="2031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“Real!”</a:t>
            </a:r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8BA7C649-79CD-9248-806E-0737A448D2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57"/>
          <a:stretch/>
        </p:blipFill>
        <p:spPr>
          <a:xfrm>
            <a:off x="4032745" y="736639"/>
            <a:ext cx="1997931" cy="178667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1950B5-A4AA-5F47-9B08-2E2985387A71}"/>
              </a:ext>
            </a:extLst>
          </p:cNvPr>
          <p:cNvCxnSpPr>
            <a:cxnSpLocks/>
          </p:cNvCxnSpPr>
          <p:nvPr/>
        </p:nvCxnSpPr>
        <p:spPr>
          <a:xfrm rot="8100000">
            <a:off x="8134396" y="3095977"/>
            <a:ext cx="72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950676-D0A3-0441-9379-400DC2BFC42D}"/>
              </a:ext>
            </a:extLst>
          </p:cNvPr>
          <p:cNvCxnSpPr>
            <a:cxnSpLocks/>
          </p:cNvCxnSpPr>
          <p:nvPr/>
        </p:nvCxnSpPr>
        <p:spPr>
          <a:xfrm rot="2700000">
            <a:off x="5118598" y="3059566"/>
            <a:ext cx="72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015E0E5-0683-A14A-A78A-EBBBFA6DBC6F}"/>
              </a:ext>
            </a:extLst>
          </p:cNvPr>
          <p:cNvSpPr txBox="1"/>
          <p:nvPr/>
        </p:nvSpPr>
        <p:spPr>
          <a:xfrm>
            <a:off x="7825755" y="111989"/>
            <a:ext cx="3272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training sample</a:t>
            </a:r>
          </a:p>
        </p:txBody>
      </p:sp>
    </p:spTree>
    <p:extLst>
      <p:ext uri="{BB962C8B-B14F-4D97-AF65-F5344CB8AC3E}">
        <p14:creationId xmlns:p14="http://schemas.microsoft.com/office/powerpoint/2010/main" val="8499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1" grpId="0" animBg="1"/>
      <p:bldP spid="24" grpId="0" animBg="1"/>
      <p:bldP spid="25" grpId="0"/>
      <p:bldP spid="26" grpId="0"/>
      <p:bldP spid="31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F6FF19-AA13-C24B-8D89-F777B8B1C328}"/>
              </a:ext>
            </a:extLst>
          </p:cNvPr>
          <p:cNvSpPr/>
          <p:nvPr/>
        </p:nvSpPr>
        <p:spPr>
          <a:xfrm>
            <a:off x="3468870" y="6167148"/>
            <a:ext cx="5254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“Generative Adversarial Nets” Ian Goodfellow 2014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576DC9-9050-E440-BD54-C34E06A04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00" y="333268"/>
            <a:ext cx="8146597" cy="583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6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miling&#10;&#10;Description automatically generated with low confidence">
            <a:extLst>
              <a:ext uri="{FF2B5EF4-FFF2-40B4-BE49-F238E27FC236}">
                <a16:creationId xmlns:a16="http://schemas.microsoft.com/office/drawing/2014/main" id="{B4A8EED5-4E49-4B41-A47D-A34651F7C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93" y="1125763"/>
            <a:ext cx="11012905" cy="49484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EC96FD-427A-774C-9C85-A325BBDE1511}"/>
              </a:ext>
            </a:extLst>
          </p:cNvPr>
          <p:cNvSpPr/>
          <p:nvPr/>
        </p:nvSpPr>
        <p:spPr>
          <a:xfrm>
            <a:off x="2590800" y="6351814"/>
            <a:ext cx="7859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I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https://aiindex.stanford.edu/wp-content/uploads/2021/11/2021-AI-Index-Report_Master.pdf</a:t>
            </a:r>
          </a:p>
        </p:txBody>
      </p:sp>
    </p:spTree>
    <p:extLst>
      <p:ext uri="{BB962C8B-B14F-4D97-AF65-F5344CB8AC3E}">
        <p14:creationId xmlns:p14="http://schemas.microsoft.com/office/powerpoint/2010/main" val="326006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A8B816-06C2-7140-8B49-0D1EFC851699}"/>
              </a:ext>
            </a:extLst>
          </p:cNvPr>
          <p:cNvSpPr/>
          <p:nvPr/>
        </p:nvSpPr>
        <p:spPr>
          <a:xfrm>
            <a:off x="3617693" y="3198167"/>
            <a:ext cx="4956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I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https://thispersondoesnotexist.com</a:t>
            </a:r>
          </a:p>
        </p:txBody>
      </p:sp>
    </p:spTree>
    <p:extLst>
      <p:ext uri="{BB962C8B-B14F-4D97-AF65-F5344CB8AC3E}">
        <p14:creationId xmlns:p14="http://schemas.microsoft.com/office/powerpoint/2010/main" val="989101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24720</TotalTime>
  <Words>280</Words>
  <Application>Microsoft Macintosh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on: Generation MNIST digits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Abdurakhmanova Shamsiiat</dc:creator>
  <cp:lastModifiedBy>Abdurakhmanova Shamsiiat</cp:lastModifiedBy>
  <cp:revision>187</cp:revision>
  <dcterms:created xsi:type="dcterms:W3CDTF">2021-10-20T16:00:10Z</dcterms:created>
  <dcterms:modified xsi:type="dcterms:W3CDTF">2022-04-12T20:33:09Z</dcterms:modified>
</cp:coreProperties>
</file>